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0"/>
  </p:normalViewPr>
  <p:slideViewPr>
    <p:cSldViewPr snapToGrid="0">
      <p:cViewPr>
        <p:scale>
          <a:sx n="100" d="100"/>
          <a:sy n="100" d="100"/>
        </p:scale>
        <p:origin x="10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D88A15-8DE3-49ED-A6E2-60CEBE0F15AA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2A3A52D-51EC-4DDD-B2A3-A7C188CF1ED9}">
      <dgm:prSet/>
      <dgm:spPr/>
      <dgm:t>
        <a:bodyPr/>
        <a:lstStyle/>
        <a:p>
          <a:r>
            <a:rPr lang="en-MY" b="1"/>
            <a:t>Definition</a:t>
          </a:r>
          <a:r>
            <a:rPr lang="en-MY"/>
            <a:t>: “Big Data refers to large, complex datasets that are difficult to process and analyse using traditional methods.”</a:t>
          </a:r>
          <a:endParaRPr lang="en-US"/>
        </a:p>
      </dgm:t>
    </dgm:pt>
    <dgm:pt modelId="{769E3AD5-B115-4546-B673-4DFBB8AD2FAB}" type="parTrans" cxnId="{0F9E0A37-54FC-4B31-A2A6-C040464403C6}">
      <dgm:prSet/>
      <dgm:spPr/>
      <dgm:t>
        <a:bodyPr/>
        <a:lstStyle/>
        <a:p>
          <a:endParaRPr lang="en-US"/>
        </a:p>
      </dgm:t>
    </dgm:pt>
    <dgm:pt modelId="{1E71601B-0BE1-4225-B546-5794D2CCFD5A}" type="sibTrans" cxnId="{0F9E0A37-54FC-4B31-A2A6-C040464403C6}">
      <dgm:prSet/>
      <dgm:spPr/>
      <dgm:t>
        <a:bodyPr/>
        <a:lstStyle/>
        <a:p>
          <a:endParaRPr lang="en-US"/>
        </a:p>
      </dgm:t>
    </dgm:pt>
    <dgm:pt modelId="{38193546-6492-4AB8-9DA1-C5EF23A2C4F7}">
      <dgm:prSet/>
      <dgm:spPr>
        <a:gradFill flip="none" rotWithShape="1">
          <a:gsLst>
            <a:gs pos="0">
              <a:schemeClr val="accent5">
                <a:lumMod val="89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MY" b="1"/>
            <a:t>Key Characteristics (5 Vs):</a:t>
          </a:r>
          <a:endParaRPr lang="en-US"/>
        </a:p>
      </dgm:t>
    </dgm:pt>
    <dgm:pt modelId="{63A45500-9C58-4562-8B7D-E189C65B058D}" type="parTrans" cxnId="{7ACEE6D2-679D-483E-9F2C-1EEA8B2F9614}">
      <dgm:prSet/>
      <dgm:spPr/>
      <dgm:t>
        <a:bodyPr/>
        <a:lstStyle/>
        <a:p>
          <a:endParaRPr lang="en-US"/>
        </a:p>
      </dgm:t>
    </dgm:pt>
    <dgm:pt modelId="{6B0ABC6F-EF92-458C-A5D8-87705085DE32}" type="sibTrans" cxnId="{7ACEE6D2-679D-483E-9F2C-1EEA8B2F9614}">
      <dgm:prSet/>
      <dgm:spPr/>
      <dgm:t>
        <a:bodyPr/>
        <a:lstStyle/>
        <a:p>
          <a:endParaRPr lang="en-US"/>
        </a:p>
      </dgm:t>
    </dgm:pt>
    <dgm:pt modelId="{482FB7CF-6FF0-4030-A7CD-CBC29708F831}">
      <dgm:prSet/>
      <dgm:spPr/>
      <dgm:t>
        <a:bodyPr/>
        <a:lstStyle/>
        <a:p>
          <a:r>
            <a:rPr lang="en-MY"/>
            <a:t>Volume: Massive amounts of data</a:t>
          </a:r>
          <a:endParaRPr lang="en-US"/>
        </a:p>
      </dgm:t>
    </dgm:pt>
    <dgm:pt modelId="{580AA7CC-B6E4-4158-ACBE-A6B4A0771CFA}" type="parTrans" cxnId="{5DEB600E-393A-489D-9B3E-448EBDD2C256}">
      <dgm:prSet/>
      <dgm:spPr/>
      <dgm:t>
        <a:bodyPr/>
        <a:lstStyle/>
        <a:p>
          <a:endParaRPr lang="en-US"/>
        </a:p>
      </dgm:t>
    </dgm:pt>
    <dgm:pt modelId="{AD0912B9-B097-4FEB-8765-4EE0B6B22D43}" type="sibTrans" cxnId="{5DEB600E-393A-489D-9B3E-448EBDD2C256}">
      <dgm:prSet/>
      <dgm:spPr/>
      <dgm:t>
        <a:bodyPr/>
        <a:lstStyle/>
        <a:p>
          <a:endParaRPr lang="en-US"/>
        </a:p>
      </dgm:t>
    </dgm:pt>
    <dgm:pt modelId="{41E363BD-E883-4502-A00B-D59E346B4866}">
      <dgm:prSet/>
      <dgm:spPr/>
      <dgm:t>
        <a:bodyPr/>
        <a:lstStyle/>
        <a:p>
          <a:r>
            <a:rPr lang="en-MY"/>
            <a:t>Velocity: High speed of data generation</a:t>
          </a:r>
          <a:endParaRPr lang="en-US"/>
        </a:p>
      </dgm:t>
    </dgm:pt>
    <dgm:pt modelId="{D840F7FD-8299-43D2-AA8B-5ED92611F1DE}" type="parTrans" cxnId="{08F4456C-F062-454F-A090-0E8FF456B405}">
      <dgm:prSet/>
      <dgm:spPr/>
      <dgm:t>
        <a:bodyPr/>
        <a:lstStyle/>
        <a:p>
          <a:endParaRPr lang="en-US"/>
        </a:p>
      </dgm:t>
    </dgm:pt>
    <dgm:pt modelId="{8B6D84C7-9FB8-42B7-8FA4-68E7E66D5D5F}" type="sibTrans" cxnId="{08F4456C-F062-454F-A090-0E8FF456B405}">
      <dgm:prSet/>
      <dgm:spPr/>
      <dgm:t>
        <a:bodyPr/>
        <a:lstStyle/>
        <a:p>
          <a:endParaRPr lang="en-US"/>
        </a:p>
      </dgm:t>
    </dgm:pt>
    <dgm:pt modelId="{7975558B-4D04-4B31-AD12-B24DCF356ED8}">
      <dgm:prSet/>
      <dgm:spPr/>
      <dgm:t>
        <a:bodyPr/>
        <a:lstStyle/>
        <a:p>
          <a:r>
            <a:rPr lang="en-MY" dirty="0"/>
            <a:t>Variety: Diverse data types (structured, unstructured, semi-structured)</a:t>
          </a:r>
          <a:endParaRPr lang="en-US" dirty="0"/>
        </a:p>
      </dgm:t>
    </dgm:pt>
    <dgm:pt modelId="{46BBE8B4-2D6E-4523-A352-4FA6D6036DE6}" type="parTrans" cxnId="{72A27899-BCEC-4E6D-A7DA-884398B5EAB9}">
      <dgm:prSet/>
      <dgm:spPr/>
      <dgm:t>
        <a:bodyPr/>
        <a:lstStyle/>
        <a:p>
          <a:endParaRPr lang="en-US"/>
        </a:p>
      </dgm:t>
    </dgm:pt>
    <dgm:pt modelId="{72E79768-30D3-4C71-815D-DC54B37E7D8F}" type="sibTrans" cxnId="{72A27899-BCEC-4E6D-A7DA-884398B5EAB9}">
      <dgm:prSet/>
      <dgm:spPr/>
      <dgm:t>
        <a:bodyPr/>
        <a:lstStyle/>
        <a:p>
          <a:endParaRPr lang="en-US"/>
        </a:p>
      </dgm:t>
    </dgm:pt>
    <dgm:pt modelId="{ED71DD86-2E9E-4A2A-9FE9-7BA6A4621030}">
      <dgm:prSet/>
      <dgm:spPr/>
      <dgm:t>
        <a:bodyPr/>
        <a:lstStyle/>
        <a:p>
          <a:r>
            <a:rPr lang="en-MY"/>
            <a:t>Veracity: Uncertainty in data accuracy</a:t>
          </a:r>
          <a:endParaRPr lang="en-US"/>
        </a:p>
      </dgm:t>
    </dgm:pt>
    <dgm:pt modelId="{F9651CBC-49B3-4E65-A3C7-320892F096B9}" type="parTrans" cxnId="{582F0599-8130-47FF-8F2E-26A217A810A2}">
      <dgm:prSet/>
      <dgm:spPr/>
      <dgm:t>
        <a:bodyPr/>
        <a:lstStyle/>
        <a:p>
          <a:endParaRPr lang="en-US"/>
        </a:p>
      </dgm:t>
    </dgm:pt>
    <dgm:pt modelId="{D6AD60E1-7D92-4B14-99AC-20366EA83C35}" type="sibTrans" cxnId="{582F0599-8130-47FF-8F2E-26A217A810A2}">
      <dgm:prSet/>
      <dgm:spPr/>
      <dgm:t>
        <a:bodyPr/>
        <a:lstStyle/>
        <a:p>
          <a:endParaRPr lang="en-US"/>
        </a:p>
      </dgm:t>
    </dgm:pt>
    <dgm:pt modelId="{E3F29037-732E-45E9-A5DF-4782FD2EED0C}">
      <dgm:prSet/>
      <dgm:spPr/>
      <dgm:t>
        <a:bodyPr/>
        <a:lstStyle/>
        <a:p>
          <a:r>
            <a:rPr lang="en-MY" dirty="0"/>
            <a:t>Value: Insights derived from data</a:t>
          </a:r>
          <a:endParaRPr lang="en-US" dirty="0"/>
        </a:p>
      </dgm:t>
    </dgm:pt>
    <dgm:pt modelId="{952C27AD-BD63-4C36-95C8-A0B9F1918485}" type="parTrans" cxnId="{3A51225E-064A-4371-95AD-CCA178958BB2}">
      <dgm:prSet/>
      <dgm:spPr/>
      <dgm:t>
        <a:bodyPr/>
        <a:lstStyle/>
        <a:p>
          <a:endParaRPr lang="en-US"/>
        </a:p>
      </dgm:t>
    </dgm:pt>
    <dgm:pt modelId="{449B3F43-49BE-4C50-8DE7-D8637AECA735}" type="sibTrans" cxnId="{3A51225E-064A-4371-95AD-CCA178958BB2}">
      <dgm:prSet/>
      <dgm:spPr/>
      <dgm:t>
        <a:bodyPr/>
        <a:lstStyle/>
        <a:p>
          <a:endParaRPr lang="en-US"/>
        </a:p>
      </dgm:t>
    </dgm:pt>
    <dgm:pt modelId="{54FB9B34-F382-784B-BD49-97E35B1314EF}" type="pres">
      <dgm:prSet presAssocID="{1AD88A15-8DE3-49ED-A6E2-60CEBE0F15AA}" presName="linear" presStyleCnt="0">
        <dgm:presLayoutVars>
          <dgm:animLvl val="lvl"/>
          <dgm:resizeHandles val="exact"/>
        </dgm:presLayoutVars>
      </dgm:prSet>
      <dgm:spPr/>
    </dgm:pt>
    <dgm:pt modelId="{136803E6-AF3B-4146-9A13-0DBB17315C5C}" type="pres">
      <dgm:prSet presAssocID="{C2A3A52D-51EC-4DDD-B2A3-A7C188CF1ED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A2E7174B-5E53-2444-9342-CEBDB18D55E2}" type="pres">
      <dgm:prSet presAssocID="{1E71601B-0BE1-4225-B546-5794D2CCFD5A}" presName="spacer" presStyleCnt="0"/>
      <dgm:spPr/>
    </dgm:pt>
    <dgm:pt modelId="{2C779AA9-3B14-D744-8361-43776878EFC9}" type="pres">
      <dgm:prSet presAssocID="{38193546-6492-4AB8-9DA1-C5EF23A2C4F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0A62B41-EFC3-8342-861F-6FB65860BC6C}" type="pres">
      <dgm:prSet presAssocID="{38193546-6492-4AB8-9DA1-C5EF23A2C4F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5DEB600E-393A-489D-9B3E-448EBDD2C256}" srcId="{38193546-6492-4AB8-9DA1-C5EF23A2C4F7}" destId="{482FB7CF-6FF0-4030-A7CD-CBC29708F831}" srcOrd="0" destOrd="0" parTransId="{580AA7CC-B6E4-4158-ACBE-A6B4A0771CFA}" sibTransId="{AD0912B9-B097-4FEB-8765-4EE0B6B22D43}"/>
    <dgm:cxn modelId="{ACDE3123-590F-9F4E-B46F-7E44B2BFA756}" type="presOf" srcId="{7975558B-4D04-4B31-AD12-B24DCF356ED8}" destId="{C0A62B41-EFC3-8342-861F-6FB65860BC6C}" srcOrd="0" destOrd="2" presId="urn:microsoft.com/office/officeart/2005/8/layout/vList2"/>
    <dgm:cxn modelId="{2EC5B923-9A7B-694D-8DAC-C5FD1E6036AE}" type="presOf" srcId="{C2A3A52D-51EC-4DDD-B2A3-A7C188CF1ED9}" destId="{136803E6-AF3B-4146-9A13-0DBB17315C5C}" srcOrd="0" destOrd="0" presId="urn:microsoft.com/office/officeart/2005/8/layout/vList2"/>
    <dgm:cxn modelId="{0F9E0A37-54FC-4B31-A2A6-C040464403C6}" srcId="{1AD88A15-8DE3-49ED-A6E2-60CEBE0F15AA}" destId="{C2A3A52D-51EC-4DDD-B2A3-A7C188CF1ED9}" srcOrd="0" destOrd="0" parTransId="{769E3AD5-B115-4546-B673-4DFBB8AD2FAB}" sibTransId="{1E71601B-0BE1-4225-B546-5794D2CCFD5A}"/>
    <dgm:cxn modelId="{D59CCB5C-F866-254F-BC23-3C4758ACE01E}" type="presOf" srcId="{E3F29037-732E-45E9-A5DF-4782FD2EED0C}" destId="{C0A62B41-EFC3-8342-861F-6FB65860BC6C}" srcOrd="0" destOrd="4" presId="urn:microsoft.com/office/officeart/2005/8/layout/vList2"/>
    <dgm:cxn modelId="{3A51225E-064A-4371-95AD-CCA178958BB2}" srcId="{38193546-6492-4AB8-9DA1-C5EF23A2C4F7}" destId="{E3F29037-732E-45E9-A5DF-4782FD2EED0C}" srcOrd="4" destOrd="0" parTransId="{952C27AD-BD63-4C36-95C8-A0B9F1918485}" sibTransId="{449B3F43-49BE-4C50-8DE7-D8637AECA735}"/>
    <dgm:cxn modelId="{2949D86A-D438-B24C-9EB1-23B586C2B91B}" type="presOf" srcId="{1AD88A15-8DE3-49ED-A6E2-60CEBE0F15AA}" destId="{54FB9B34-F382-784B-BD49-97E35B1314EF}" srcOrd="0" destOrd="0" presId="urn:microsoft.com/office/officeart/2005/8/layout/vList2"/>
    <dgm:cxn modelId="{08F4456C-F062-454F-A090-0E8FF456B405}" srcId="{38193546-6492-4AB8-9DA1-C5EF23A2C4F7}" destId="{41E363BD-E883-4502-A00B-D59E346B4866}" srcOrd="1" destOrd="0" parTransId="{D840F7FD-8299-43D2-AA8B-5ED92611F1DE}" sibTransId="{8B6D84C7-9FB8-42B7-8FA4-68E7E66D5D5F}"/>
    <dgm:cxn modelId="{7A61B491-265A-8D41-A3D1-A9B2F9CFEFC6}" type="presOf" srcId="{482FB7CF-6FF0-4030-A7CD-CBC29708F831}" destId="{C0A62B41-EFC3-8342-861F-6FB65860BC6C}" srcOrd="0" destOrd="0" presId="urn:microsoft.com/office/officeart/2005/8/layout/vList2"/>
    <dgm:cxn modelId="{582F0599-8130-47FF-8F2E-26A217A810A2}" srcId="{38193546-6492-4AB8-9DA1-C5EF23A2C4F7}" destId="{ED71DD86-2E9E-4A2A-9FE9-7BA6A4621030}" srcOrd="3" destOrd="0" parTransId="{F9651CBC-49B3-4E65-A3C7-320892F096B9}" sibTransId="{D6AD60E1-7D92-4B14-99AC-20366EA83C35}"/>
    <dgm:cxn modelId="{72A27899-BCEC-4E6D-A7DA-884398B5EAB9}" srcId="{38193546-6492-4AB8-9DA1-C5EF23A2C4F7}" destId="{7975558B-4D04-4B31-AD12-B24DCF356ED8}" srcOrd="2" destOrd="0" parTransId="{46BBE8B4-2D6E-4523-A352-4FA6D6036DE6}" sibTransId="{72E79768-30D3-4C71-815D-DC54B37E7D8F}"/>
    <dgm:cxn modelId="{F84678D2-A8C8-A64E-A9DD-B9EA6B24C42C}" type="presOf" srcId="{ED71DD86-2E9E-4A2A-9FE9-7BA6A4621030}" destId="{C0A62B41-EFC3-8342-861F-6FB65860BC6C}" srcOrd="0" destOrd="3" presId="urn:microsoft.com/office/officeart/2005/8/layout/vList2"/>
    <dgm:cxn modelId="{7ACEE6D2-679D-483E-9F2C-1EEA8B2F9614}" srcId="{1AD88A15-8DE3-49ED-A6E2-60CEBE0F15AA}" destId="{38193546-6492-4AB8-9DA1-C5EF23A2C4F7}" srcOrd="1" destOrd="0" parTransId="{63A45500-9C58-4562-8B7D-E189C65B058D}" sibTransId="{6B0ABC6F-EF92-458C-A5D8-87705085DE32}"/>
    <dgm:cxn modelId="{14DF73DA-E90E-2045-AF3B-4EE1EAB4E295}" type="presOf" srcId="{38193546-6492-4AB8-9DA1-C5EF23A2C4F7}" destId="{2C779AA9-3B14-D744-8361-43776878EFC9}" srcOrd="0" destOrd="0" presId="urn:microsoft.com/office/officeart/2005/8/layout/vList2"/>
    <dgm:cxn modelId="{13DFF0DC-7044-0349-B6CF-E14F89AB1855}" type="presOf" srcId="{41E363BD-E883-4502-A00B-D59E346B4866}" destId="{C0A62B41-EFC3-8342-861F-6FB65860BC6C}" srcOrd="0" destOrd="1" presId="urn:microsoft.com/office/officeart/2005/8/layout/vList2"/>
    <dgm:cxn modelId="{739B4FE4-A5D7-EF4E-A4B7-1A9EA5B84D31}" type="presParOf" srcId="{54FB9B34-F382-784B-BD49-97E35B1314EF}" destId="{136803E6-AF3B-4146-9A13-0DBB17315C5C}" srcOrd="0" destOrd="0" presId="urn:microsoft.com/office/officeart/2005/8/layout/vList2"/>
    <dgm:cxn modelId="{9C0F17F1-6938-034A-A004-9BC4D5E0F58C}" type="presParOf" srcId="{54FB9B34-F382-784B-BD49-97E35B1314EF}" destId="{A2E7174B-5E53-2444-9342-CEBDB18D55E2}" srcOrd="1" destOrd="0" presId="urn:microsoft.com/office/officeart/2005/8/layout/vList2"/>
    <dgm:cxn modelId="{B667F70C-6D5E-944C-97B9-5642E8F0C49B}" type="presParOf" srcId="{54FB9B34-F382-784B-BD49-97E35B1314EF}" destId="{2C779AA9-3B14-D744-8361-43776878EFC9}" srcOrd="2" destOrd="0" presId="urn:microsoft.com/office/officeart/2005/8/layout/vList2"/>
    <dgm:cxn modelId="{AF2DBF6D-B105-AA4E-AA35-B01DBF20EB7D}" type="presParOf" srcId="{54FB9B34-F382-784B-BD49-97E35B1314EF}" destId="{C0A62B41-EFC3-8342-861F-6FB65860BC6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843F0A-C176-D741-9C79-05266B10E302}" type="doc">
      <dgm:prSet loTypeId="urn:microsoft.com/office/officeart/2005/8/layout/radial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9CC5E663-3409-F245-931D-033A6E54CF23}">
      <dgm:prSet phldrT="[Text]"/>
      <dgm:spPr>
        <a:solidFill>
          <a:schemeClr val="bg2">
            <a:lumMod val="75000"/>
            <a:alpha val="49904"/>
          </a:schemeClr>
        </a:solidFill>
      </dgm:spPr>
      <dgm:t>
        <a:bodyPr/>
        <a:lstStyle/>
        <a:p>
          <a:pPr rtl="0"/>
          <a:r>
            <a:rPr lang="en-GB" dirty="0"/>
            <a:t>BIG DATA</a:t>
          </a:r>
        </a:p>
      </dgm:t>
    </dgm:pt>
    <dgm:pt modelId="{447AC438-FD0C-C34A-9E0C-977A0002B697}" type="parTrans" cxnId="{FB1FACCB-6DF5-1149-B901-5565FB5A261C}">
      <dgm:prSet/>
      <dgm:spPr/>
      <dgm:t>
        <a:bodyPr/>
        <a:lstStyle/>
        <a:p>
          <a:endParaRPr lang="en-GB"/>
        </a:p>
      </dgm:t>
    </dgm:pt>
    <dgm:pt modelId="{AEED8BCD-B54E-6440-B7FB-ABA955AB181B}" type="sibTrans" cxnId="{FB1FACCB-6DF5-1149-B901-5565FB5A261C}">
      <dgm:prSet/>
      <dgm:spPr/>
      <dgm:t>
        <a:bodyPr/>
        <a:lstStyle/>
        <a:p>
          <a:endParaRPr lang="en-GB"/>
        </a:p>
      </dgm:t>
    </dgm:pt>
    <dgm:pt modelId="{B1B257E5-0935-8242-8DA6-D8331FE77573}">
      <dgm:prSet phldrT="[Text]" custT="1"/>
      <dgm:spPr>
        <a:solidFill>
          <a:schemeClr val="bg2">
            <a:lumMod val="75000"/>
            <a:alpha val="50420"/>
          </a:schemeClr>
        </a:solidFill>
      </dgm:spPr>
      <dgm:t>
        <a:bodyPr/>
        <a:lstStyle/>
        <a:p>
          <a:pPr rtl="0"/>
          <a:r>
            <a:rPr lang="en-GB" sz="1600" dirty="0"/>
            <a:t>Volume</a:t>
          </a:r>
        </a:p>
        <a:p>
          <a:pPr rtl="0"/>
          <a:r>
            <a:rPr lang="en-GB" sz="1200" dirty="0"/>
            <a:t>Massive amount of Data</a:t>
          </a:r>
        </a:p>
      </dgm:t>
    </dgm:pt>
    <dgm:pt modelId="{B061594A-01A0-4241-AD8F-087BBA310B34}" type="parTrans" cxnId="{52ABC23B-CBA7-244C-AB04-F25397CE7A7C}">
      <dgm:prSet/>
      <dgm:spPr/>
      <dgm:t>
        <a:bodyPr/>
        <a:lstStyle/>
        <a:p>
          <a:endParaRPr lang="en-GB"/>
        </a:p>
      </dgm:t>
    </dgm:pt>
    <dgm:pt modelId="{AD174AAA-696D-EA49-A3F2-1C1FF03BA653}" type="sibTrans" cxnId="{52ABC23B-CBA7-244C-AB04-F25397CE7A7C}">
      <dgm:prSet/>
      <dgm:spPr/>
      <dgm:t>
        <a:bodyPr/>
        <a:lstStyle/>
        <a:p>
          <a:endParaRPr lang="en-GB"/>
        </a:p>
      </dgm:t>
    </dgm:pt>
    <dgm:pt modelId="{1449A39A-6253-6B4B-87AE-A0DB512710B0}">
      <dgm:prSet phldrT="[Text]" custT="1"/>
      <dgm:spPr>
        <a:solidFill>
          <a:schemeClr val="bg2">
            <a:lumMod val="75000"/>
            <a:alpha val="50000"/>
          </a:schemeClr>
        </a:solidFill>
      </dgm:spPr>
      <dgm:t>
        <a:bodyPr/>
        <a:lstStyle/>
        <a:p>
          <a:pPr rtl="0"/>
          <a:r>
            <a:rPr lang="en-GB" sz="1600" dirty="0"/>
            <a:t>Velocity</a:t>
          </a:r>
        </a:p>
        <a:p>
          <a:pPr rtl="0"/>
          <a:r>
            <a:rPr lang="en-GB" sz="1200" dirty="0"/>
            <a:t>High speed of data generation</a:t>
          </a:r>
        </a:p>
      </dgm:t>
    </dgm:pt>
    <dgm:pt modelId="{5699E7F5-DB75-8B41-9C2B-B213DEE16F0D}" type="parTrans" cxnId="{4714A36D-3FA1-284A-BF75-5FD5EB977CCB}">
      <dgm:prSet/>
      <dgm:spPr/>
      <dgm:t>
        <a:bodyPr/>
        <a:lstStyle/>
        <a:p>
          <a:endParaRPr lang="en-GB"/>
        </a:p>
      </dgm:t>
    </dgm:pt>
    <dgm:pt modelId="{F439E2AB-0632-7E42-93F1-EF6F9A7691EC}" type="sibTrans" cxnId="{4714A36D-3FA1-284A-BF75-5FD5EB977CCB}">
      <dgm:prSet/>
      <dgm:spPr/>
      <dgm:t>
        <a:bodyPr/>
        <a:lstStyle/>
        <a:p>
          <a:endParaRPr lang="en-GB"/>
        </a:p>
      </dgm:t>
    </dgm:pt>
    <dgm:pt modelId="{AD9AE214-C081-C449-9F5B-157DBCB1AE9F}">
      <dgm:prSet phldrT="[Text]" custT="1"/>
      <dgm:spPr>
        <a:solidFill>
          <a:schemeClr val="bg2">
            <a:lumMod val="75000"/>
            <a:alpha val="50000"/>
          </a:schemeClr>
        </a:solidFill>
      </dgm:spPr>
      <dgm:t>
        <a:bodyPr/>
        <a:lstStyle/>
        <a:p>
          <a:pPr rtl="0"/>
          <a:r>
            <a:rPr lang="en-GB" sz="1600" dirty="0"/>
            <a:t>Veracity</a:t>
          </a:r>
        </a:p>
        <a:p>
          <a:pPr rtl="0"/>
          <a:r>
            <a:rPr lang="en-GB" sz="1200" dirty="0"/>
            <a:t>Authenticity</a:t>
          </a:r>
        </a:p>
        <a:p>
          <a:pPr rtl="0"/>
          <a:r>
            <a:rPr lang="en-GB" sz="1200" dirty="0"/>
            <a:t>Origin, Reputation</a:t>
          </a:r>
        </a:p>
        <a:p>
          <a:pPr rtl="0"/>
          <a:r>
            <a:rPr lang="en-GB" sz="1200" dirty="0"/>
            <a:t>Availability</a:t>
          </a:r>
        </a:p>
      </dgm:t>
    </dgm:pt>
    <dgm:pt modelId="{53D617EB-E335-1344-AEA8-F3E393D6534C}" type="parTrans" cxnId="{F7FED181-DE3C-214A-A196-B66FD032024B}">
      <dgm:prSet/>
      <dgm:spPr/>
      <dgm:t>
        <a:bodyPr/>
        <a:lstStyle/>
        <a:p>
          <a:endParaRPr lang="en-GB"/>
        </a:p>
      </dgm:t>
    </dgm:pt>
    <dgm:pt modelId="{DCE02187-5DB4-CF4E-845C-C1EFE3887838}" type="sibTrans" cxnId="{F7FED181-DE3C-214A-A196-B66FD032024B}">
      <dgm:prSet/>
      <dgm:spPr/>
      <dgm:t>
        <a:bodyPr/>
        <a:lstStyle/>
        <a:p>
          <a:endParaRPr lang="en-GB"/>
        </a:p>
      </dgm:t>
    </dgm:pt>
    <dgm:pt modelId="{58B2C39A-FAB9-C145-ABA6-2840E64640F6}">
      <dgm:prSet phldrT="[Text]" custT="1"/>
      <dgm:spPr>
        <a:solidFill>
          <a:schemeClr val="bg2">
            <a:lumMod val="75000"/>
            <a:alpha val="50000"/>
          </a:schemeClr>
        </a:solidFill>
      </dgm:spPr>
      <dgm:t>
        <a:bodyPr/>
        <a:lstStyle/>
        <a:p>
          <a:pPr rtl="0"/>
          <a:r>
            <a:rPr lang="en-GB" sz="1700" dirty="0"/>
            <a:t>Variety</a:t>
          </a:r>
        </a:p>
        <a:p>
          <a:pPr rtl="0"/>
          <a:r>
            <a:rPr lang="en-MY" sz="1200" dirty="0"/>
            <a:t>Diverse data types </a:t>
          </a:r>
          <a:endParaRPr lang="en-GB" sz="1200" dirty="0"/>
        </a:p>
      </dgm:t>
    </dgm:pt>
    <dgm:pt modelId="{6B445505-4E76-CE45-AD26-A0AC7CD2D32F}" type="parTrans" cxnId="{D7A12128-1AEA-3F44-A6D1-C4C3F64E2B4E}">
      <dgm:prSet/>
      <dgm:spPr/>
      <dgm:t>
        <a:bodyPr/>
        <a:lstStyle/>
        <a:p>
          <a:endParaRPr lang="en-GB"/>
        </a:p>
      </dgm:t>
    </dgm:pt>
    <dgm:pt modelId="{6E685638-839F-994B-B8F8-40EC4953A965}" type="sibTrans" cxnId="{D7A12128-1AEA-3F44-A6D1-C4C3F64E2B4E}">
      <dgm:prSet/>
      <dgm:spPr/>
      <dgm:t>
        <a:bodyPr/>
        <a:lstStyle/>
        <a:p>
          <a:endParaRPr lang="en-GB"/>
        </a:p>
      </dgm:t>
    </dgm:pt>
    <dgm:pt modelId="{6731100A-FC97-CB44-9CCE-A79E3CFE7825}">
      <dgm:prSet custT="1"/>
      <dgm:spPr>
        <a:solidFill>
          <a:schemeClr val="bg2">
            <a:lumMod val="75000"/>
            <a:alpha val="50000"/>
          </a:schemeClr>
        </a:solidFill>
      </dgm:spPr>
      <dgm:t>
        <a:bodyPr/>
        <a:lstStyle/>
        <a:p>
          <a:pPr rtl="0"/>
          <a:r>
            <a:rPr lang="en-GB" sz="1600" dirty="0"/>
            <a:t>Value</a:t>
          </a:r>
        </a:p>
        <a:p>
          <a:pPr rtl="0"/>
          <a:r>
            <a:rPr lang="en-GB" sz="1200" dirty="0"/>
            <a:t>Statistical</a:t>
          </a:r>
        </a:p>
        <a:p>
          <a:pPr rtl="0"/>
          <a:r>
            <a:rPr lang="en-GB" sz="1200" dirty="0"/>
            <a:t>Events</a:t>
          </a:r>
        </a:p>
        <a:p>
          <a:pPr rtl="0"/>
          <a:r>
            <a:rPr lang="en-GB" sz="1200" dirty="0"/>
            <a:t>Correlation</a:t>
          </a:r>
        </a:p>
      </dgm:t>
    </dgm:pt>
    <dgm:pt modelId="{B064EE5D-35E3-D74C-ADF9-95D68931999C}" type="parTrans" cxnId="{676BF91E-47C4-604B-B151-0614209AA9E5}">
      <dgm:prSet/>
      <dgm:spPr/>
      <dgm:t>
        <a:bodyPr/>
        <a:lstStyle/>
        <a:p>
          <a:endParaRPr lang="en-GB"/>
        </a:p>
      </dgm:t>
    </dgm:pt>
    <dgm:pt modelId="{EEDABAB6-E44A-9340-8EAF-40281E6DA3AD}" type="sibTrans" cxnId="{676BF91E-47C4-604B-B151-0614209AA9E5}">
      <dgm:prSet/>
      <dgm:spPr/>
      <dgm:t>
        <a:bodyPr/>
        <a:lstStyle/>
        <a:p>
          <a:endParaRPr lang="en-GB"/>
        </a:p>
      </dgm:t>
    </dgm:pt>
    <dgm:pt modelId="{20F84DAF-9FEC-FC42-813E-7E062E3D32A3}" type="pres">
      <dgm:prSet presAssocID="{C3843F0A-C176-D741-9C79-05266B10E302}" presName="composite" presStyleCnt="0">
        <dgm:presLayoutVars>
          <dgm:chMax val="1"/>
          <dgm:dir/>
          <dgm:resizeHandles val="exact"/>
        </dgm:presLayoutVars>
      </dgm:prSet>
      <dgm:spPr/>
    </dgm:pt>
    <dgm:pt modelId="{56A86CEC-8BFC-8747-995A-A0C94B11D4AA}" type="pres">
      <dgm:prSet presAssocID="{C3843F0A-C176-D741-9C79-05266B10E302}" presName="radial" presStyleCnt="0">
        <dgm:presLayoutVars>
          <dgm:animLvl val="ctr"/>
        </dgm:presLayoutVars>
      </dgm:prSet>
      <dgm:spPr/>
    </dgm:pt>
    <dgm:pt modelId="{41484137-2B3D-9342-9E0B-E86BC960D8FC}" type="pres">
      <dgm:prSet presAssocID="{9CC5E663-3409-F245-931D-033A6E54CF23}" presName="centerShape" presStyleLbl="vennNode1" presStyleIdx="0" presStyleCnt="6" custScaleX="157008" custScaleY="124563"/>
      <dgm:spPr/>
    </dgm:pt>
    <dgm:pt modelId="{C18752D1-F36F-0845-960C-2AEA29446981}" type="pres">
      <dgm:prSet presAssocID="{B1B257E5-0935-8242-8DA6-D8331FE77573}" presName="node" presStyleLbl="vennNode1" presStyleIdx="1" presStyleCnt="6" custScaleX="141874" custScaleY="117442">
        <dgm:presLayoutVars>
          <dgm:bulletEnabled val="1"/>
        </dgm:presLayoutVars>
      </dgm:prSet>
      <dgm:spPr/>
    </dgm:pt>
    <dgm:pt modelId="{B15B1E96-C81D-824E-BDA4-3EE3A25BA215}" type="pres">
      <dgm:prSet presAssocID="{1449A39A-6253-6B4B-87AE-A0DB512710B0}" presName="node" presStyleLbl="vennNode1" presStyleIdx="2" presStyleCnt="6" custScaleX="151848" custScaleY="121804" custRadScaleRad="132655" custRadScaleInc="-12664">
        <dgm:presLayoutVars>
          <dgm:bulletEnabled val="1"/>
        </dgm:presLayoutVars>
      </dgm:prSet>
      <dgm:spPr/>
    </dgm:pt>
    <dgm:pt modelId="{24DBF08F-A65E-7E4B-8EDB-CFB8DF90E5A7}" type="pres">
      <dgm:prSet presAssocID="{AD9AE214-C081-C449-9F5B-157DBCB1AE9F}" presName="node" presStyleLbl="vennNode1" presStyleIdx="3" presStyleCnt="6" custScaleX="158210" custScaleY="112985" custRadScaleRad="130274" custRadScaleInc="-19487">
        <dgm:presLayoutVars>
          <dgm:bulletEnabled val="1"/>
        </dgm:presLayoutVars>
      </dgm:prSet>
      <dgm:spPr/>
    </dgm:pt>
    <dgm:pt modelId="{C5CC657D-FF2C-194F-A061-359E9996C1A7}" type="pres">
      <dgm:prSet presAssocID="{58B2C39A-FAB9-C145-ABA6-2840E64640F6}" presName="node" presStyleLbl="vennNode1" presStyleIdx="4" presStyleCnt="6" custScaleX="176975" custScaleY="110116" custRadScaleRad="128177" custRadScaleInc="21751">
        <dgm:presLayoutVars>
          <dgm:bulletEnabled val="1"/>
        </dgm:presLayoutVars>
      </dgm:prSet>
      <dgm:spPr/>
    </dgm:pt>
    <dgm:pt modelId="{2C7C4CFE-43F1-D540-8242-B6D72F26E9E1}" type="pres">
      <dgm:prSet presAssocID="{6731100A-FC97-CB44-9CCE-A79E3CFE7825}" presName="node" presStyleLbl="vennNode1" presStyleIdx="5" presStyleCnt="6" custScaleX="163823" custScaleY="123029" custRadScaleRad="157689" custRadScaleInc="8719">
        <dgm:presLayoutVars>
          <dgm:bulletEnabled val="1"/>
        </dgm:presLayoutVars>
      </dgm:prSet>
      <dgm:spPr/>
    </dgm:pt>
  </dgm:ptLst>
  <dgm:cxnLst>
    <dgm:cxn modelId="{46A76D1A-79AF-1240-BB2A-6BA7A0492107}" type="presOf" srcId="{6731100A-FC97-CB44-9CCE-A79E3CFE7825}" destId="{2C7C4CFE-43F1-D540-8242-B6D72F26E9E1}" srcOrd="0" destOrd="0" presId="urn:microsoft.com/office/officeart/2005/8/layout/radial3"/>
    <dgm:cxn modelId="{676BF91E-47C4-604B-B151-0614209AA9E5}" srcId="{9CC5E663-3409-F245-931D-033A6E54CF23}" destId="{6731100A-FC97-CB44-9CCE-A79E3CFE7825}" srcOrd="4" destOrd="0" parTransId="{B064EE5D-35E3-D74C-ADF9-95D68931999C}" sibTransId="{EEDABAB6-E44A-9340-8EAF-40281E6DA3AD}"/>
    <dgm:cxn modelId="{5EBF9125-4CD3-CF42-8DC1-CFEF05F09C29}" type="presOf" srcId="{1449A39A-6253-6B4B-87AE-A0DB512710B0}" destId="{B15B1E96-C81D-824E-BDA4-3EE3A25BA215}" srcOrd="0" destOrd="0" presId="urn:microsoft.com/office/officeart/2005/8/layout/radial3"/>
    <dgm:cxn modelId="{D7A12128-1AEA-3F44-A6D1-C4C3F64E2B4E}" srcId="{9CC5E663-3409-F245-931D-033A6E54CF23}" destId="{58B2C39A-FAB9-C145-ABA6-2840E64640F6}" srcOrd="3" destOrd="0" parTransId="{6B445505-4E76-CE45-AD26-A0AC7CD2D32F}" sibTransId="{6E685638-839F-994B-B8F8-40EC4953A965}"/>
    <dgm:cxn modelId="{52ABC23B-CBA7-244C-AB04-F25397CE7A7C}" srcId="{9CC5E663-3409-F245-931D-033A6E54CF23}" destId="{B1B257E5-0935-8242-8DA6-D8331FE77573}" srcOrd="0" destOrd="0" parTransId="{B061594A-01A0-4241-AD8F-087BBA310B34}" sibTransId="{AD174AAA-696D-EA49-A3F2-1C1FF03BA653}"/>
    <dgm:cxn modelId="{852E6953-C6E8-1944-B63A-4D0106BDBCA6}" type="presOf" srcId="{9CC5E663-3409-F245-931D-033A6E54CF23}" destId="{41484137-2B3D-9342-9E0B-E86BC960D8FC}" srcOrd="0" destOrd="0" presId="urn:microsoft.com/office/officeart/2005/8/layout/radial3"/>
    <dgm:cxn modelId="{F815ED66-28A2-0A46-B15F-CBCC08C3EAFA}" type="presOf" srcId="{C3843F0A-C176-D741-9C79-05266B10E302}" destId="{20F84DAF-9FEC-FC42-813E-7E062E3D32A3}" srcOrd="0" destOrd="0" presId="urn:microsoft.com/office/officeart/2005/8/layout/radial3"/>
    <dgm:cxn modelId="{4714A36D-3FA1-284A-BF75-5FD5EB977CCB}" srcId="{9CC5E663-3409-F245-931D-033A6E54CF23}" destId="{1449A39A-6253-6B4B-87AE-A0DB512710B0}" srcOrd="1" destOrd="0" parTransId="{5699E7F5-DB75-8B41-9C2B-B213DEE16F0D}" sibTransId="{F439E2AB-0632-7E42-93F1-EF6F9A7691EC}"/>
    <dgm:cxn modelId="{F7FED181-DE3C-214A-A196-B66FD032024B}" srcId="{9CC5E663-3409-F245-931D-033A6E54CF23}" destId="{AD9AE214-C081-C449-9F5B-157DBCB1AE9F}" srcOrd="2" destOrd="0" parTransId="{53D617EB-E335-1344-AEA8-F3E393D6534C}" sibTransId="{DCE02187-5DB4-CF4E-845C-C1EFE3887838}"/>
    <dgm:cxn modelId="{0E62D899-B73E-F14B-B6E3-E1AFC795818A}" type="presOf" srcId="{58B2C39A-FAB9-C145-ABA6-2840E64640F6}" destId="{C5CC657D-FF2C-194F-A061-359E9996C1A7}" srcOrd="0" destOrd="0" presId="urn:microsoft.com/office/officeart/2005/8/layout/radial3"/>
    <dgm:cxn modelId="{748D23B0-59C4-D94B-A94F-2D88626840F3}" type="presOf" srcId="{AD9AE214-C081-C449-9F5B-157DBCB1AE9F}" destId="{24DBF08F-A65E-7E4B-8EDB-CFB8DF90E5A7}" srcOrd="0" destOrd="0" presId="urn:microsoft.com/office/officeart/2005/8/layout/radial3"/>
    <dgm:cxn modelId="{FB1FACCB-6DF5-1149-B901-5565FB5A261C}" srcId="{C3843F0A-C176-D741-9C79-05266B10E302}" destId="{9CC5E663-3409-F245-931D-033A6E54CF23}" srcOrd="0" destOrd="0" parTransId="{447AC438-FD0C-C34A-9E0C-977A0002B697}" sibTransId="{AEED8BCD-B54E-6440-B7FB-ABA955AB181B}"/>
    <dgm:cxn modelId="{DA9D89FC-7718-EA49-AA67-AC703E1C38AE}" type="presOf" srcId="{B1B257E5-0935-8242-8DA6-D8331FE77573}" destId="{C18752D1-F36F-0845-960C-2AEA29446981}" srcOrd="0" destOrd="0" presId="urn:microsoft.com/office/officeart/2005/8/layout/radial3"/>
    <dgm:cxn modelId="{D23CC867-7E73-DC4B-945C-2055F28AF921}" type="presParOf" srcId="{20F84DAF-9FEC-FC42-813E-7E062E3D32A3}" destId="{56A86CEC-8BFC-8747-995A-A0C94B11D4AA}" srcOrd="0" destOrd="0" presId="urn:microsoft.com/office/officeart/2005/8/layout/radial3"/>
    <dgm:cxn modelId="{40113C93-FE68-ED4C-93E9-A31741EC0E92}" type="presParOf" srcId="{56A86CEC-8BFC-8747-995A-A0C94B11D4AA}" destId="{41484137-2B3D-9342-9E0B-E86BC960D8FC}" srcOrd="0" destOrd="0" presId="urn:microsoft.com/office/officeart/2005/8/layout/radial3"/>
    <dgm:cxn modelId="{80DD02E5-56B9-1343-B9BF-C3427947659C}" type="presParOf" srcId="{56A86CEC-8BFC-8747-995A-A0C94B11D4AA}" destId="{C18752D1-F36F-0845-960C-2AEA29446981}" srcOrd="1" destOrd="0" presId="urn:microsoft.com/office/officeart/2005/8/layout/radial3"/>
    <dgm:cxn modelId="{D629B9F3-C6CC-1144-BA90-4CDC4447CE77}" type="presParOf" srcId="{56A86CEC-8BFC-8747-995A-A0C94B11D4AA}" destId="{B15B1E96-C81D-824E-BDA4-3EE3A25BA215}" srcOrd="2" destOrd="0" presId="urn:microsoft.com/office/officeart/2005/8/layout/radial3"/>
    <dgm:cxn modelId="{DE35255F-0D6F-3D4B-94C1-0DE1EEF2A6A8}" type="presParOf" srcId="{56A86CEC-8BFC-8747-995A-A0C94B11D4AA}" destId="{24DBF08F-A65E-7E4B-8EDB-CFB8DF90E5A7}" srcOrd="3" destOrd="0" presId="urn:microsoft.com/office/officeart/2005/8/layout/radial3"/>
    <dgm:cxn modelId="{FB95370E-7E41-2B42-9328-ED4ABF274ABB}" type="presParOf" srcId="{56A86CEC-8BFC-8747-995A-A0C94B11D4AA}" destId="{C5CC657D-FF2C-194F-A061-359E9996C1A7}" srcOrd="4" destOrd="0" presId="urn:microsoft.com/office/officeart/2005/8/layout/radial3"/>
    <dgm:cxn modelId="{BD32511F-6B72-474F-B488-2989B9F1DD13}" type="presParOf" srcId="{56A86CEC-8BFC-8747-995A-A0C94B11D4AA}" destId="{2C7C4CFE-43F1-D540-8242-B6D72F26E9E1}" srcOrd="5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FD318A4-E079-434C-8726-F33DC738D736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E267901F-F408-4BC1-B5C8-AE7CC36A4C30}">
      <dgm:prSet/>
      <dgm:spPr/>
      <dgm:t>
        <a:bodyPr/>
        <a:lstStyle/>
        <a:p>
          <a:pPr>
            <a:defRPr b="1"/>
          </a:pPr>
          <a:r>
            <a:rPr lang="en-MY" b="1"/>
            <a:t>Hadoop</a:t>
          </a:r>
          <a:r>
            <a:rPr lang="en-MY"/>
            <a:t>:</a:t>
          </a:r>
          <a:endParaRPr lang="en-US"/>
        </a:p>
      </dgm:t>
    </dgm:pt>
    <dgm:pt modelId="{B1B88649-F97A-4D28-9409-0EB27522CF4E}" type="parTrans" cxnId="{CB9DD934-79A3-4CDD-8B9C-34403FFFEC0B}">
      <dgm:prSet/>
      <dgm:spPr/>
      <dgm:t>
        <a:bodyPr/>
        <a:lstStyle/>
        <a:p>
          <a:endParaRPr lang="en-US"/>
        </a:p>
      </dgm:t>
    </dgm:pt>
    <dgm:pt modelId="{7DE14978-0C27-40BF-9FCF-19B252B0C5DA}" type="sibTrans" cxnId="{CB9DD934-79A3-4CDD-8B9C-34403FFFEC0B}">
      <dgm:prSet/>
      <dgm:spPr/>
      <dgm:t>
        <a:bodyPr/>
        <a:lstStyle/>
        <a:p>
          <a:endParaRPr lang="en-US"/>
        </a:p>
      </dgm:t>
    </dgm:pt>
    <dgm:pt modelId="{D2E6AF94-30ED-428A-BC23-C7EBE74D123B}">
      <dgm:prSet/>
      <dgm:spPr/>
      <dgm:t>
        <a:bodyPr/>
        <a:lstStyle/>
        <a:p>
          <a:r>
            <a:rPr lang="en-MY"/>
            <a:t>Facebook: Stores user activity logs</a:t>
          </a:r>
          <a:endParaRPr lang="en-US"/>
        </a:p>
      </dgm:t>
    </dgm:pt>
    <dgm:pt modelId="{8848C899-3B5C-4F65-B960-1F65C8835AA6}" type="parTrans" cxnId="{72C4A9C1-694E-4706-AA48-2676992B5884}">
      <dgm:prSet/>
      <dgm:spPr/>
      <dgm:t>
        <a:bodyPr/>
        <a:lstStyle/>
        <a:p>
          <a:endParaRPr lang="en-US"/>
        </a:p>
      </dgm:t>
    </dgm:pt>
    <dgm:pt modelId="{90A66AC5-74AE-4F7E-8291-F57BA24FBA8C}" type="sibTrans" cxnId="{72C4A9C1-694E-4706-AA48-2676992B5884}">
      <dgm:prSet/>
      <dgm:spPr/>
      <dgm:t>
        <a:bodyPr/>
        <a:lstStyle/>
        <a:p>
          <a:endParaRPr lang="en-US"/>
        </a:p>
      </dgm:t>
    </dgm:pt>
    <dgm:pt modelId="{26943BBD-9E2B-4387-B856-6385CB387E95}">
      <dgm:prSet/>
      <dgm:spPr/>
      <dgm:t>
        <a:bodyPr/>
        <a:lstStyle/>
        <a:p>
          <a:r>
            <a:rPr lang="en-MY"/>
            <a:t>LinkedIn: Processes large datasets for recommendations</a:t>
          </a:r>
          <a:endParaRPr lang="en-US"/>
        </a:p>
      </dgm:t>
    </dgm:pt>
    <dgm:pt modelId="{E30651B4-211D-4670-BE35-D82F43AD723D}" type="parTrans" cxnId="{62DED044-0123-4CFE-892B-0F027783A684}">
      <dgm:prSet/>
      <dgm:spPr/>
      <dgm:t>
        <a:bodyPr/>
        <a:lstStyle/>
        <a:p>
          <a:endParaRPr lang="en-US"/>
        </a:p>
      </dgm:t>
    </dgm:pt>
    <dgm:pt modelId="{F35F07F4-C6FA-4078-9297-9E9E90437793}" type="sibTrans" cxnId="{62DED044-0123-4CFE-892B-0F027783A684}">
      <dgm:prSet/>
      <dgm:spPr/>
      <dgm:t>
        <a:bodyPr/>
        <a:lstStyle/>
        <a:p>
          <a:endParaRPr lang="en-US"/>
        </a:p>
      </dgm:t>
    </dgm:pt>
    <dgm:pt modelId="{93EFEC7C-FA66-4339-8E37-DCF80BC66C94}">
      <dgm:prSet/>
      <dgm:spPr/>
      <dgm:t>
        <a:bodyPr/>
        <a:lstStyle/>
        <a:p>
          <a:pPr>
            <a:defRPr b="1"/>
          </a:pPr>
          <a:r>
            <a:rPr lang="en-MY" b="1"/>
            <a:t>Spark</a:t>
          </a:r>
          <a:r>
            <a:rPr lang="en-MY"/>
            <a:t>:</a:t>
          </a:r>
          <a:endParaRPr lang="en-US"/>
        </a:p>
      </dgm:t>
    </dgm:pt>
    <dgm:pt modelId="{D3536D9D-8954-4513-BCE7-F16A0B842132}" type="parTrans" cxnId="{37311C3A-5835-4CB1-8D15-A8D744D96FF4}">
      <dgm:prSet/>
      <dgm:spPr/>
      <dgm:t>
        <a:bodyPr/>
        <a:lstStyle/>
        <a:p>
          <a:endParaRPr lang="en-US"/>
        </a:p>
      </dgm:t>
    </dgm:pt>
    <dgm:pt modelId="{5C390368-9182-46CC-A201-B88E656A4DD4}" type="sibTrans" cxnId="{37311C3A-5835-4CB1-8D15-A8D744D96FF4}">
      <dgm:prSet/>
      <dgm:spPr/>
      <dgm:t>
        <a:bodyPr/>
        <a:lstStyle/>
        <a:p>
          <a:endParaRPr lang="en-US"/>
        </a:p>
      </dgm:t>
    </dgm:pt>
    <dgm:pt modelId="{88501332-507B-4328-A061-87C36D0EE8CE}">
      <dgm:prSet/>
      <dgm:spPr/>
      <dgm:t>
        <a:bodyPr/>
        <a:lstStyle/>
        <a:p>
          <a:r>
            <a:rPr lang="en-MY"/>
            <a:t>Netflix: Real-time recommendation engine</a:t>
          </a:r>
          <a:endParaRPr lang="en-US"/>
        </a:p>
      </dgm:t>
    </dgm:pt>
    <dgm:pt modelId="{7BED6849-CF1D-4364-89F7-CFBA82177806}" type="parTrans" cxnId="{A79D0263-E5CE-4361-B8CF-B5FF13AF786E}">
      <dgm:prSet/>
      <dgm:spPr/>
      <dgm:t>
        <a:bodyPr/>
        <a:lstStyle/>
        <a:p>
          <a:endParaRPr lang="en-US"/>
        </a:p>
      </dgm:t>
    </dgm:pt>
    <dgm:pt modelId="{1209A762-2837-4F02-9F44-317B4408EA8E}" type="sibTrans" cxnId="{A79D0263-E5CE-4361-B8CF-B5FF13AF786E}">
      <dgm:prSet/>
      <dgm:spPr/>
      <dgm:t>
        <a:bodyPr/>
        <a:lstStyle/>
        <a:p>
          <a:endParaRPr lang="en-US"/>
        </a:p>
      </dgm:t>
    </dgm:pt>
    <dgm:pt modelId="{815F6397-5E3F-40DD-8832-730524AE7902}">
      <dgm:prSet/>
      <dgm:spPr/>
      <dgm:t>
        <a:bodyPr/>
        <a:lstStyle/>
        <a:p>
          <a:r>
            <a:rPr lang="en-MY"/>
            <a:t>Uber: Real-time ride pricing and matching</a:t>
          </a:r>
          <a:endParaRPr lang="en-US"/>
        </a:p>
      </dgm:t>
    </dgm:pt>
    <dgm:pt modelId="{D52DF9DC-AF1A-415D-94B9-70A3CF086EBE}" type="parTrans" cxnId="{7104E555-82CB-4615-B6B6-58EFA2063DAD}">
      <dgm:prSet/>
      <dgm:spPr/>
      <dgm:t>
        <a:bodyPr/>
        <a:lstStyle/>
        <a:p>
          <a:endParaRPr lang="en-US"/>
        </a:p>
      </dgm:t>
    </dgm:pt>
    <dgm:pt modelId="{E2EAE0C6-E759-487F-BDA5-0929923CE288}" type="sibTrans" cxnId="{7104E555-82CB-4615-B6B6-58EFA2063DAD}">
      <dgm:prSet/>
      <dgm:spPr/>
      <dgm:t>
        <a:bodyPr/>
        <a:lstStyle/>
        <a:p>
          <a:endParaRPr lang="en-US"/>
        </a:p>
      </dgm:t>
    </dgm:pt>
    <dgm:pt modelId="{06ACC550-6F84-4DA8-BFDD-7FF781F732BA}" type="pres">
      <dgm:prSet presAssocID="{EFD318A4-E079-434C-8726-F33DC738D736}" presName="root" presStyleCnt="0">
        <dgm:presLayoutVars>
          <dgm:dir/>
          <dgm:resizeHandles val="exact"/>
        </dgm:presLayoutVars>
      </dgm:prSet>
      <dgm:spPr/>
    </dgm:pt>
    <dgm:pt modelId="{1A35FA68-9CF7-4AE1-A9DD-68DD57E6A985}" type="pres">
      <dgm:prSet presAssocID="{E267901F-F408-4BC1-B5C8-AE7CC36A4C30}" presName="compNode" presStyleCnt="0"/>
      <dgm:spPr/>
    </dgm:pt>
    <dgm:pt modelId="{CF2FEFDF-63E0-4DC5-A652-DB771A710FD7}" type="pres">
      <dgm:prSet presAssocID="{E267901F-F408-4BC1-B5C8-AE7CC36A4C3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FAF4ED39-B154-4FCE-9467-CD7D6191DA08}" type="pres">
      <dgm:prSet presAssocID="{E267901F-F408-4BC1-B5C8-AE7CC36A4C30}" presName="iconSpace" presStyleCnt="0"/>
      <dgm:spPr/>
    </dgm:pt>
    <dgm:pt modelId="{73AC52A1-6B2D-4B72-B64B-08BD30D20D55}" type="pres">
      <dgm:prSet presAssocID="{E267901F-F408-4BC1-B5C8-AE7CC36A4C30}" presName="parTx" presStyleLbl="revTx" presStyleIdx="0" presStyleCnt="4">
        <dgm:presLayoutVars>
          <dgm:chMax val="0"/>
          <dgm:chPref val="0"/>
        </dgm:presLayoutVars>
      </dgm:prSet>
      <dgm:spPr/>
    </dgm:pt>
    <dgm:pt modelId="{BF4890A1-2344-4E47-A089-087438B63D8E}" type="pres">
      <dgm:prSet presAssocID="{E267901F-F408-4BC1-B5C8-AE7CC36A4C30}" presName="txSpace" presStyleCnt="0"/>
      <dgm:spPr/>
    </dgm:pt>
    <dgm:pt modelId="{2D954C6C-197F-4B5E-867D-9F1AC6A1A4B0}" type="pres">
      <dgm:prSet presAssocID="{E267901F-F408-4BC1-B5C8-AE7CC36A4C30}" presName="desTx" presStyleLbl="revTx" presStyleIdx="1" presStyleCnt="4">
        <dgm:presLayoutVars/>
      </dgm:prSet>
      <dgm:spPr/>
    </dgm:pt>
    <dgm:pt modelId="{CC40BF14-2A42-4CAA-8290-1865FACA90EF}" type="pres">
      <dgm:prSet presAssocID="{7DE14978-0C27-40BF-9FCF-19B252B0C5DA}" presName="sibTrans" presStyleCnt="0"/>
      <dgm:spPr/>
    </dgm:pt>
    <dgm:pt modelId="{4EC8399C-A7CB-4258-A25B-B5A3E281BCF1}" type="pres">
      <dgm:prSet presAssocID="{93EFEC7C-FA66-4339-8E37-DCF80BC66C94}" presName="compNode" presStyleCnt="0"/>
      <dgm:spPr/>
    </dgm:pt>
    <dgm:pt modelId="{D2BDAE32-6319-4B44-B151-84CF8ED83E72}" type="pres">
      <dgm:prSet presAssocID="{93EFEC7C-FA66-4339-8E37-DCF80BC66C9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ffic Light"/>
        </a:ext>
      </dgm:extLst>
    </dgm:pt>
    <dgm:pt modelId="{6BA27D9E-9346-44DB-B3FA-CB569B9424A9}" type="pres">
      <dgm:prSet presAssocID="{93EFEC7C-FA66-4339-8E37-DCF80BC66C94}" presName="iconSpace" presStyleCnt="0"/>
      <dgm:spPr/>
    </dgm:pt>
    <dgm:pt modelId="{3ED0E3A6-F96F-490D-A414-6073AA655CCB}" type="pres">
      <dgm:prSet presAssocID="{93EFEC7C-FA66-4339-8E37-DCF80BC66C94}" presName="parTx" presStyleLbl="revTx" presStyleIdx="2" presStyleCnt="4">
        <dgm:presLayoutVars>
          <dgm:chMax val="0"/>
          <dgm:chPref val="0"/>
        </dgm:presLayoutVars>
      </dgm:prSet>
      <dgm:spPr/>
    </dgm:pt>
    <dgm:pt modelId="{F7B0E392-F7D8-4628-9E3B-15D188854A13}" type="pres">
      <dgm:prSet presAssocID="{93EFEC7C-FA66-4339-8E37-DCF80BC66C94}" presName="txSpace" presStyleCnt="0"/>
      <dgm:spPr/>
    </dgm:pt>
    <dgm:pt modelId="{34403F61-19B4-4AB6-9613-9FFEA3E3009B}" type="pres">
      <dgm:prSet presAssocID="{93EFEC7C-FA66-4339-8E37-DCF80BC66C94}" presName="desTx" presStyleLbl="revTx" presStyleIdx="3" presStyleCnt="4">
        <dgm:presLayoutVars/>
      </dgm:prSet>
      <dgm:spPr/>
    </dgm:pt>
  </dgm:ptLst>
  <dgm:cxnLst>
    <dgm:cxn modelId="{0C42C723-03B0-4BF3-8331-7EF1F6B52224}" type="presOf" srcId="{26943BBD-9E2B-4387-B856-6385CB387E95}" destId="{2D954C6C-197F-4B5E-867D-9F1AC6A1A4B0}" srcOrd="0" destOrd="1" presId="urn:microsoft.com/office/officeart/2018/5/layout/CenteredIconLabelDescriptionList"/>
    <dgm:cxn modelId="{80BD2A31-DE43-4254-AC2A-9C4847266414}" type="presOf" srcId="{D2E6AF94-30ED-428A-BC23-C7EBE74D123B}" destId="{2D954C6C-197F-4B5E-867D-9F1AC6A1A4B0}" srcOrd="0" destOrd="0" presId="urn:microsoft.com/office/officeart/2018/5/layout/CenteredIconLabelDescriptionList"/>
    <dgm:cxn modelId="{CB9DD934-79A3-4CDD-8B9C-34403FFFEC0B}" srcId="{EFD318A4-E079-434C-8726-F33DC738D736}" destId="{E267901F-F408-4BC1-B5C8-AE7CC36A4C30}" srcOrd="0" destOrd="0" parTransId="{B1B88649-F97A-4D28-9409-0EB27522CF4E}" sibTransId="{7DE14978-0C27-40BF-9FCF-19B252B0C5DA}"/>
    <dgm:cxn modelId="{37311C3A-5835-4CB1-8D15-A8D744D96FF4}" srcId="{EFD318A4-E079-434C-8726-F33DC738D736}" destId="{93EFEC7C-FA66-4339-8E37-DCF80BC66C94}" srcOrd="1" destOrd="0" parTransId="{D3536D9D-8954-4513-BCE7-F16A0B842132}" sibTransId="{5C390368-9182-46CC-A201-B88E656A4DD4}"/>
    <dgm:cxn modelId="{62DED044-0123-4CFE-892B-0F027783A684}" srcId="{E267901F-F408-4BC1-B5C8-AE7CC36A4C30}" destId="{26943BBD-9E2B-4387-B856-6385CB387E95}" srcOrd="1" destOrd="0" parTransId="{E30651B4-211D-4670-BE35-D82F43AD723D}" sibTransId="{F35F07F4-C6FA-4078-9297-9E9E90437793}"/>
    <dgm:cxn modelId="{7104E555-82CB-4615-B6B6-58EFA2063DAD}" srcId="{93EFEC7C-FA66-4339-8E37-DCF80BC66C94}" destId="{815F6397-5E3F-40DD-8832-730524AE7902}" srcOrd="1" destOrd="0" parTransId="{D52DF9DC-AF1A-415D-94B9-70A3CF086EBE}" sibTransId="{E2EAE0C6-E759-487F-BDA5-0929923CE288}"/>
    <dgm:cxn modelId="{A79D0263-E5CE-4361-B8CF-B5FF13AF786E}" srcId="{93EFEC7C-FA66-4339-8E37-DCF80BC66C94}" destId="{88501332-507B-4328-A061-87C36D0EE8CE}" srcOrd="0" destOrd="0" parTransId="{7BED6849-CF1D-4364-89F7-CFBA82177806}" sibTransId="{1209A762-2837-4F02-9F44-317B4408EA8E}"/>
    <dgm:cxn modelId="{BACFD06A-40C6-474E-804F-484AA228187B}" type="presOf" srcId="{88501332-507B-4328-A061-87C36D0EE8CE}" destId="{34403F61-19B4-4AB6-9613-9FFEA3E3009B}" srcOrd="0" destOrd="0" presId="urn:microsoft.com/office/officeart/2018/5/layout/CenteredIconLabelDescriptionList"/>
    <dgm:cxn modelId="{32EEDB92-A532-47CD-9D56-E29969ACE8F2}" type="presOf" srcId="{EFD318A4-E079-434C-8726-F33DC738D736}" destId="{06ACC550-6F84-4DA8-BFDD-7FF781F732BA}" srcOrd="0" destOrd="0" presId="urn:microsoft.com/office/officeart/2018/5/layout/CenteredIconLabelDescriptionList"/>
    <dgm:cxn modelId="{47E01D94-6C81-4B51-88B1-1AF721613F21}" type="presOf" srcId="{93EFEC7C-FA66-4339-8E37-DCF80BC66C94}" destId="{3ED0E3A6-F96F-490D-A414-6073AA655CCB}" srcOrd="0" destOrd="0" presId="urn:microsoft.com/office/officeart/2018/5/layout/CenteredIconLabelDescriptionList"/>
    <dgm:cxn modelId="{72C4A9C1-694E-4706-AA48-2676992B5884}" srcId="{E267901F-F408-4BC1-B5C8-AE7CC36A4C30}" destId="{D2E6AF94-30ED-428A-BC23-C7EBE74D123B}" srcOrd="0" destOrd="0" parTransId="{8848C899-3B5C-4F65-B960-1F65C8835AA6}" sibTransId="{90A66AC5-74AE-4F7E-8291-F57BA24FBA8C}"/>
    <dgm:cxn modelId="{9F1EB9EE-74BA-4620-A1E4-4D9DD96DDD01}" type="presOf" srcId="{E267901F-F408-4BC1-B5C8-AE7CC36A4C30}" destId="{73AC52A1-6B2D-4B72-B64B-08BD30D20D55}" srcOrd="0" destOrd="0" presId="urn:microsoft.com/office/officeart/2018/5/layout/CenteredIconLabelDescriptionList"/>
    <dgm:cxn modelId="{51A485FD-275F-47B3-BB36-D56C92297130}" type="presOf" srcId="{815F6397-5E3F-40DD-8832-730524AE7902}" destId="{34403F61-19B4-4AB6-9613-9FFEA3E3009B}" srcOrd="0" destOrd="1" presId="urn:microsoft.com/office/officeart/2018/5/layout/CenteredIconLabelDescriptionList"/>
    <dgm:cxn modelId="{60E9AE0B-E1C0-46D4-836E-41354174D195}" type="presParOf" srcId="{06ACC550-6F84-4DA8-BFDD-7FF781F732BA}" destId="{1A35FA68-9CF7-4AE1-A9DD-68DD57E6A985}" srcOrd="0" destOrd="0" presId="urn:microsoft.com/office/officeart/2018/5/layout/CenteredIconLabelDescriptionList"/>
    <dgm:cxn modelId="{52325229-AB90-42CE-8614-10C5118FA772}" type="presParOf" srcId="{1A35FA68-9CF7-4AE1-A9DD-68DD57E6A985}" destId="{CF2FEFDF-63E0-4DC5-A652-DB771A710FD7}" srcOrd="0" destOrd="0" presId="urn:microsoft.com/office/officeart/2018/5/layout/CenteredIconLabelDescriptionList"/>
    <dgm:cxn modelId="{D54766D5-9125-40D6-A247-69A11D257BB3}" type="presParOf" srcId="{1A35FA68-9CF7-4AE1-A9DD-68DD57E6A985}" destId="{FAF4ED39-B154-4FCE-9467-CD7D6191DA08}" srcOrd="1" destOrd="0" presId="urn:microsoft.com/office/officeart/2018/5/layout/CenteredIconLabelDescriptionList"/>
    <dgm:cxn modelId="{89226C94-25E3-49D9-8CD3-271C0841EF11}" type="presParOf" srcId="{1A35FA68-9CF7-4AE1-A9DD-68DD57E6A985}" destId="{73AC52A1-6B2D-4B72-B64B-08BD30D20D55}" srcOrd="2" destOrd="0" presId="urn:microsoft.com/office/officeart/2018/5/layout/CenteredIconLabelDescriptionList"/>
    <dgm:cxn modelId="{8C7F33F7-71CC-4B05-A72B-41898525E7DF}" type="presParOf" srcId="{1A35FA68-9CF7-4AE1-A9DD-68DD57E6A985}" destId="{BF4890A1-2344-4E47-A089-087438B63D8E}" srcOrd="3" destOrd="0" presId="urn:microsoft.com/office/officeart/2018/5/layout/CenteredIconLabelDescriptionList"/>
    <dgm:cxn modelId="{E22C910F-3841-4635-87F1-632FE8CAC86A}" type="presParOf" srcId="{1A35FA68-9CF7-4AE1-A9DD-68DD57E6A985}" destId="{2D954C6C-197F-4B5E-867D-9F1AC6A1A4B0}" srcOrd="4" destOrd="0" presId="urn:microsoft.com/office/officeart/2018/5/layout/CenteredIconLabelDescriptionList"/>
    <dgm:cxn modelId="{CB4150E4-EAF6-41BE-B735-CD474E079F86}" type="presParOf" srcId="{06ACC550-6F84-4DA8-BFDD-7FF781F732BA}" destId="{CC40BF14-2A42-4CAA-8290-1865FACA90EF}" srcOrd="1" destOrd="0" presId="urn:microsoft.com/office/officeart/2018/5/layout/CenteredIconLabelDescriptionList"/>
    <dgm:cxn modelId="{91F153A4-E077-4141-BE15-F0027CE39EB9}" type="presParOf" srcId="{06ACC550-6F84-4DA8-BFDD-7FF781F732BA}" destId="{4EC8399C-A7CB-4258-A25B-B5A3E281BCF1}" srcOrd="2" destOrd="0" presId="urn:microsoft.com/office/officeart/2018/5/layout/CenteredIconLabelDescriptionList"/>
    <dgm:cxn modelId="{6D9FC439-E808-4B34-A7F9-E8EAFE263D02}" type="presParOf" srcId="{4EC8399C-A7CB-4258-A25B-B5A3E281BCF1}" destId="{D2BDAE32-6319-4B44-B151-84CF8ED83E72}" srcOrd="0" destOrd="0" presId="urn:microsoft.com/office/officeart/2018/5/layout/CenteredIconLabelDescriptionList"/>
    <dgm:cxn modelId="{ECCCE70E-294D-4E52-9C05-DF6B5E96CF4C}" type="presParOf" srcId="{4EC8399C-A7CB-4258-A25B-B5A3E281BCF1}" destId="{6BA27D9E-9346-44DB-B3FA-CB569B9424A9}" srcOrd="1" destOrd="0" presId="urn:microsoft.com/office/officeart/2018/5/layout/CenteredIconLabelDescriptionList"/>
    <dgm:cxn modelId="{B51A3501-AFF4-4403-B232-D3DC975DF397}" type="presParOf" srcId="{4EC8399C-A7CB-4258-A25B-B5A3E281BCF1}" destId="{3ED0E3A6-F96F-490D-A414-6073AA655CCB}" srcOrd="2" destOrd="0" presId="urn:microsoft.com/office/officeart/2018/5/layout/CenteredIconLabelDescriptionList"/>
    <dgm:cxn modelId="{C986F74B-4503-4680-9291-AA3AB0272183}" type="presParOf" srcId="{4EC8399C-A7CB-4258-A25B-B5A3E281BCF1}" destId="{F7B0E392-F7D8-4628-9E3B-15D188854A13}" srcOrd="3" destOrd="0" presId="urn:microsoft.com/office/officeart/2018/5/layout/CenteredIconLabelDescriptionList"/>
    <dgm:cxn modelId="{0D7ACF03-A28B-4469-9584-6683A8668468}" type="presParOf" srcId="{4EC8399C-A7CB-4258-A25B-B5A3E281BCF1}" destId="{34403F61-19B4-4AB6-9613-9FFEA3E3009B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51EA899-E620-410C-AD9D-B938C7CC7419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E3DC366-8F89-4DD3-8066-322E1B4ED6C6}">
      <dgm:prSet/>
      <dgm:spPr/>
      <dgm:t>
        <a:bodyPr/>
        <a:lstStyle/>
        <a:p>
          <a:pPr>
            <a:defRPr b="1"/>
          </a:pPr>
          <a:r>
            <a:rPr lang="en-MY" b="1"/>
            <a:t>Challenges</a:t>
          </a:r>
          <a:r>
            <a:rPr lang="en-MY"/>
            <a:t>:</a:t>
          </a:r>
          <a:endParaRPr lang="en-US"/>
        </a:p>
      </dgm:t>
    </dgm:pt>
    <dgm:pt modelId="{C05F8D30-829E-4EEE-9594-7E907335B563}" type="parTrans" cxnId="{F7025470-AD73-4100-A467-3BAB8F13DC21}">
      <dgm:prSet/>
      <dgm:spPr/>
      <dgm:t>
        <a:bodyPr/>
        <a:lstStyle/>
        <a:p>
          <a:endParaRPr lang="en-US"/>
        </a:p>
      </dgm:t>
    </dgm:pt>
    <dgm:pt modelId="{C4A95465-458E-4BA9-A76E-95E94395DB3F}" type="sibTrans" cxnId="{F7025470-AD73-4100-A467-3BAB8F13DC21}">
      <dgm:prSet/>
      <dgm:spPr/>
      <dgm:t>
        <a:bodyPr/>
        <a:lstStyle/>
        <a:p>
          <a:endParaRPr lang="en-US"/>
        </a:p>
      </dgm:t>
    </dgm:pt>
    <dgm:pt modelId="{6468625B-13A0-4747-85F4-C32E30BD69F3}">
      <dgm:prSet/>
      <dgm:spPr/>
      <dgm:t>
        <a:bodyPr/>
        <a:lstStyle/>
        <a:p>
          <a:r>
            <a:rPr lang="en-MY"/>
            <a:t>Data security and privacy</a:t>
          </a:r>
          <a:endParaRPr lang="en-US"/>
        </a:p>
      </dgm:t>
    </dgm:pt>
    <dgm:pt modelId="{D016F439-B005-41FE-A1F1-658058F6B502}" type="parTrans" cxnId="{28E79417-5B28-4863-A8A8-4DDD77B7EF87}">
      <dgm:prSet/>
      <dgm:spPr/>
      <dgm:t>
        <a:bodyPr/>
        <a:lstStyle/>
        <a:p>
          <a:endParaRPr lang="en-US"/>
        </a:p>
      </dgm:t>
    </dgm:pt>
    <dgm:pt modelId="{0ED59928-B31F-4397-8339-39D958E8062F}" type="sibTrans" cxnId="{28E79417-5B28-4863-A8A8-4DDD77B7EF87}">
      <dgm:prSet/>
      <dgm:spPr/>
      <dgm:t>
        <a:bodyPr/>
        <a:lstStyle/>
        <a:p>
          <a:endParaRPr lang="en-US"/>
        </a:p>
      </dgm:t>
    </dgm:pt>
    <dgm:pt modelId="{D7B8752E-87F0-4002-A7D5-A551DFD2A5E0}">
      <dgm:prSet/>
      <dgm:spPr/>
      <dgm:t>
        <a:bodyPr/>
        <a:lstStyle/>
        <a:p>
          <a:r>
            <a:rPr lang="en-MY"/>
            <a:t>Integration with existing systems</a:t>
          </a:r>
          <a:endParaRPr lang="en-US"/>
        </a:p>
      </dgm:t>
    </dgm:pt>
    <dgm:pt modelId="{4869E63A-143C-4FC0-B9D4-A74B15817B8F}" type="parTrans" cxnId="{7D2FFB2C-547A-4CC6-809A-7CF3916BCEAF}">
      <dgm:prSet/>
      <dgm:spPr/>
      <dgm:t>
        <a:bodyPr/>
        <a:lstStyle/>
        <a:p>
          <a:endParaRPr lang="en-US"/>
        </a:p>
      </dgm:t>
    </dgm:pt>
    <dgm:pt modelId="{E6F70C11-D4E1-44A4-9B9C-27FD3740D1B8}" type="sibTrans" cxnId="{7D2FFB2C-547A-4CC6-809A-7CF3916BCEAF}">
      <dgm:prSet/>
      <dgm:spPr/>
      <dgm:t>
        <a:bodyPr/>
        <a:lstStyle/>
        <a:p>
          <a:endParaRPr lang="en-US"/>
        </a:p>
      </dgm:t>
    </dgm:pt>
    <dgm:pt modelId="{77F2E1F9-C821-4B64-A0F3-9785792DBA34}">
      <dgm:prSet/>
      <dgm:spPr/>
      <dgm:t>
        <a:bodyPr/>
        <a:lstStyle/>
        <a:p>
          <a:r>
            <a:rPr lang="en-MY"/>
            <a:t>High infrastructure costs</a:t>
          </a:r>
          <a:endParaRPr lang="en-US"/>
        </a:p>
      </dgm:t>
    </dgm:pt>
    <dgm:pt modelId="{C054FC5B-88FF-4DA2-9F18-0325C2AFC1FC}" type="parTrans" cxnId="{5A08BEE3-977A-45EE-81E1-53AC8867F6CC}">
      <dgm:prSet/>
      <dgm:spPr/>
      <dgm:t>
        <a:bodyPr/>
        <a:lstStyle/>
        <a:p>
          <a:endParaRPr lang="en-US"/>
        </a:p>
      </dgm:t>
    </dgm:pt>
    <dgm:pt modelId="{F4FC7AEE-A6CE-4E0A-99CE-500B8EE72375}" type="sibTrans" cxnId="{5A08BEE3-977A-45EE-81E1-53AC8867F6CC}">
      <dgm:prSet/>
      <dgm:spPr/>
      <dgm:t>
        <a:bodyPr/>
        <a:lstStyle/>
        <a:p>
          <a:endParaRPr lang="en-US"/>
        </a:p>
      </dgm:t>
    </dgm:pt>
    <dgm:pt modelId="{022DE5BE-0E40-4B85-A5A7-143750E4FADB}">
      <dgm:prSet/>
      <dgm:spPr/>
      <dgm:t>
        <a:bodyPr/>
        <a:lstStyle/>
        <a:p>
          <a:pPr>
            <a:defRPr b="1"/>
          </a:pPr>
          <a:r>
            <a:rPr lang="en-MY" b="1"/>
            <a:t>Future Trends</a:t>
          </a:r>
          <a:r>
            <a:rPr lang="en-MY"/>
            <a:t>:</a:t>
          </a:r>
          <a:endParaRPr lang="en-US"/>
        </a:p>
      </dgm:t>
    </dgm:pt>
    <dgm:pt modelId="{3AEB9E87-AD06-4EB1-B528-D6C9C4A66E78}" type="parTrans" cxnId="{44BFC8B5-90DE-41FA-BCB6-E5A84B764D23}">
      <dgm:prSet/>
      <dgm:spPr/>
      <dgm:t>
        <a:bodyPr/>
        <a:lstStyle/>
        <a:p>
          <a:endParaRPr lang="en-US"/>
        </a:p>
      </dgm:t>
    </dgm:pt>
    <dgm:pt modelId="{52ECFCC6-9310-41CC-B4C4-1A3424EB2437}" type="sibTrans" cxnId="{44BFC8B5-90DE-41FA-BCB6-E5A84B764D23}">
      <dgm:prSet/>
      <dgm:spPr/>
      <dgm:t>
        <a:bodyPr/>
        <a:lstStyle/>
        <a:p>
          <a:endParaRPr lang="en-US"/>
        </a:p>
      </dgm:t>
    </dgm:pt>
    <dgm:pt modelId="{38EE4F52-41EF-46C4-A5B5-2A7143981EBC}">
      <dgm:prSet/>
      <dgm:spPr/>
      <dgm:t>
        <a:bodyPr/>
        <a:lstStyle/>
        <a:p>
          <a:r>
            <a:rPr lang="en-MY"/>
            <a:t>Cloud-native big data solutions</a:t>
          </a:r>
          <a:endParaRPr lang="en-US"/>
        </a:p>
      </dgm:t>
    </dgm:pt>
    <dgm:pt modelId="{BF7C0B41-437D-4FFB-AAB6-E3F825D489E6}" type="parTrans" cxnId="{835E9ABC-BDBE-4D5F-8F7A-0ED6FE67ADE7}">
      <dgm:prSet/>
      <dgm:spPr/>
      <dgm:t>
        <a:bodyPr/>
        <a:lstStyle/>
        <a:p>
          <a:endParaRPr lang="en-US"/>
        </a:p>
      </dgm:t>
    </dgm:pt>
    <dgm:pt modelId="{F1655F0F-0EAD-4336-8FFF-A594209D3481}" type="sibTrans" cxnId="{835E9ABC-BDBE-4D5F-8F7A-0ED6FE67ADE7}">
      <dgm:prSet/>
      <dgm:spPr/>
      <dgm:t>
        <a:bodyPr/>
        <a:lstStyle/>
        <a:p>
          <a:endParaRPr lang="en-US"/>
        </a:p>
      </dgm:t>
    </dgm:pt>
    <dgm:pt modelId="{B0C9CE05-3C26-4468-A87D-A3D5EB5CBE0F}">
      <dgm:prSet/>
      <dgm:spPr/>
      <dgm:t>
        <a:bodyPr/>
        <a:lstStyle/>
        <a:p>
          <a:r>
            <a:rPr lang="en-MY"/>
            <a:t>AI and machine learning integration</a:t>
          </a:r>
          <a:endParaRPr lang="en-US"/>
        </a:p>
      </dgm:t>
    </dgm:pt>
    <dgm:pt modelId="{59E783C5-7521-4583-BB64-29730CB9D5EC}" type="parTrans" cxnId="{807E6950-D121-4B12-B9D4-81BACDAFC680}">
      <dgm:prSet/>
      <dgm:spPr/>
      <dgm:t>
        <a:bodyPr/>
        <a:lstStyle/>
        <a:p>
          <a:endParaRPr lang="en-US"/>
        </a:p>
      </dgm:t>
    </dgm:pt>
    <dgm:pt modelId="{BBD4EDAE-7AB5-4430-A093-A5B88BADDE6C}" type="sibTrans" cxnId="{807E6950-D121-4B12-B9D4-81BACDAFC680}">
      <dgm:prSet/>
      <dgm:spPr/>
      <dgm:t>
        <a:bodyPr/>
        <a:lstStyle/>
        <a:p>
          <a:endParaRPr lang="en-US"/>
        </a:p>
      </dgm:t>
    </dgm:pt>
    <dgm:pt modelId="{5B7E82B8-3670-47C8-8F33-27C192FFAAC9}">
      <dgm:prSet/>
      <dgm:spPr/>
      <dgm:t>
        <a:bodyPr/>
        <a:lstStyle/>
        <a:p>
          <a:r>
            <a:rPr lang="en-MY"/>
            <a:t>Real-time analytics advancements</a:t>
          </a:r>
          <a:endParaRPr lang="en-US"/>
        </a:p>
      </dgm:t>
    </dgm:pt>
    <dgm:pt modelId="{2D6F9DFA-39E6-4F13-ACF6-BFBDBF7AA92B}" type="parTrans" cxnId="{6E65B001-9E25-4845-BF16-2406C9D6A949}">
      <dgm:prSet/>
      <dgm:spPr/>
      <dgm:t>
        <a:bodyPr/>
        <a:lstStyle/>
        <a:p>
          <a:endParaRPr lang="en-US"/>
        </a:p>
      </dgm:t>
    </dgm:pt>
    <dgm:pt modelId="{FEF40D19-D220-46A8-B59A-04539582E72A}" type="sibTrans" cxnId="{6E65B001-9E25-4845-BF16-2406C9D6A949}">
      <dgm:prSet/>
      <dgm:spPr/>
      <dgm:t>
        <a:bodyPr/>
        <a:lstStyle/>
        <a:p>
          <a:endParaRPr lang="en-US"/>
        </a:p>
      </dgm:t>
    </dgm:pt>
    <dgm:pt modelId="{464ECECF-15AA-46C7-BCA1-F80B025E206E}" type="pres">
      <dgm:prSet presAssocID="{051EA899-E620-410C-AD9D-B938C7CC7419}" presName="root" presStyleCnt="0">
        <dgm:presLayoutVars>
          <dgm:dir/>
          <dgm:resizeHandles val="exact"/>
        </dgm:presLayoutVars>
      </dgm:prSet>
      <dgm:spPr/>
    </dgm:pt>
    <dgm:pt modelId="{F11E1B65-4861-495D-8D5E-3F1AAB9880D4}" type="pres">
      <dgm:prSet presAssocID="{FE3DC366-8F89-4DD3-8066-322E1B4ED6C6}" presName="compNode" presStyleCnt="0"/>
      <dgm:spPr/>
    </dgm:pt>
    <dgm:pt modelId="{FF7DC239-CDE2-473A-A779-AF6CC8646816}" type="pres">
      <dgm:prSet presAssocID="{FE3DC366-8F89-4DD3-8066-322E1B4ED6C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40D24E38-D473-439E-A41E-88DC00678287}" type="pres">
      <dgm:prSet presAssocID="{FE3DC366-8F89-4DD3-8066-322E1B4ED6C6}" presName="iconSpace" presStyleCnt="0"/>
      <dgm:spPr/>
    </dgm:pt>
    <dgm:pt modelId="{18823BDD-EF39-4072-AAB9-7294AF64252C}" type="pres">
      <dgm:prSet presAssocID="{FE3DC366-8F89-4DD3-8066-322E1B4ED6C6}" presName="parTx" presStyleLbl="revTx" presStyleIdx="0" presStyleCnt="4">
        <dgm:presLayoutVars>
          <dgm:chMax val="0"/>
          <dgm:chPref val="0"/>
        </dgm:presLayoutVars>
      </dgm:prSet>
      <dgm:spPr/>
    </dgm:pt>
    <dgm:pt modelId="{F42D6AAB-A5E4-4ACA-87F3-CEFE51178B32}" type="pres">
      <dgm:prSet presAssocID="{FE3DC366-8F89-4DD3-8066-322E1B4ED6C6}" presName="txSpace" presStyleCnt="0"/>
      <dgm:spPr/>
    </dgm:pt>
    <dgm:pt modelId="{6878C270-713B-4546-816A-69D8F9F17F57}" type="pres">
      <dgm:prSet presAssocID="{FE3DC366-8F89-4DD3-8066-322E1B4ED6C6}" presName="desTx" presStyleLbl="revTx" presStyleIdx="1" presStyleCnt="4">
        <dgm:presLayoutVars/>
      </dgm:prSet>
      <dgm:spPr/>
    </dgm:pt>
    <dgm:pt modelId="{036942A8-C6DF-425A-9640-01D74023419D}" type="pres">
      <dgm:prSet presAssocID="{C4A95465-458E-4BA9-A76E-95E94395DB3F}" presName="sibTrans" presStyleCnt="0"/>
      <dgm:spPr/>
    </dgm:pt>
    <dgm:pt modelId="{3C1F9D2E-9527-4C82-9DB0-4A9748A8FF22}" type="pres">
      <dgm:prSet presAssocID="{022DE5BE-0E40-4B85-A5A7-143750E4FADB}" presName="compNode" presStyleCnt="0"/>
      <dgm:spPr/>
    </dgm:pt>
    <dgm:pt modelId="{2C9CD7F6-76C4-4735-A5DF-137F00C41ED7}" type="pres">
      <dgm:prSet presAssocID="{022DE5BE-0E40-4B85-A5A7-143750E4FAD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A76CD8B1-BB26-49FD-8C1F-FBFE63120966}" type="pres">
      <dgm:prSet presAssocID="{022DE5BE-0E40-4B85-A5A7-143750E4FADB}" presName="iconSpace" presStyleCnt="0"/>
      <dgm:spPr/>
    </dgm:pt>
    <dgm:pt modelId="{4B1B8B34-11C2-419B-AA37-186DD87134C5}" type="pres">
      <dgm:prSet presAssocID="{022DE5BE-0E40-4B85-A5A7-143750E4FADB}" presName="parTx" presStyleLbl="revTx" presStyleIdx="2" presStyleCnt="4">
        <dgm:presLayoutVars>
          <dgm:chMax val="0"/>
          <dgm:chPref val="0"/>
        </dgm:presLayoutVars>
      </dgm:prSet>
      <dgm:spPr/>
    </dgm:pt>
    <dgm:pt modelId="{035F5AEC-B4A1-4BA0-BFCD-DF7F5A9FEE3A}" type="pres">
      <dgm:prSet presAssocID="{022DE5BE-0E40-4B85-A5A7-143750E4FADB}" presName="txSpace" presStyleCnt="0"/>
      <dgm:spPr/>
    </dgm:pt>
    <dgm:pt modelId="{645CAED8-13E1-4CBF-A222-108A8299BCA1}" type="pres">
      <dgm:prSet presAssocID="{022DE5BE-0E40-4B85-A5A7-143750E4FADB}" presName="desTx" presStyleLbl="revTx" presStyleIdx="3" presStyleCnt="4">
        <dgm:presLayoutVars/>
      </dgm:prSet>
      <dgm:spPr/>
    </dgm:pt>
  </dgm:ptLst>
  <dgm:cxnLst>
    <dgm:cxn modelId="{6E65B001-9E25-4845-BF16-2406C9D6A949}" srcId="{022DE5BE-0E40-4B85-A5A7-143750E4FADB}" destId="{5B7E82B8-3670-47C8-8F33-27C192FFAAC9}" srcOrd="2" destOrd="0" parTransId="{2D6F9DFA-39E6-4F13-ACF6-BFBDBF7AA92B}" sibTransId="{FEF40D19-D220-46A8-B59A-04539582E72A}"/>
    <dgm:cxn modelId="{692FF30B-6D50-4DDA-B3A0-01088D228F46}" type="presOf" srcId="{FE3DC366-8F89-4DD3-8066-322E1B4ED6C6}" destId="{18823BDD-EF39-4072-AAB9-7294AF64252C}" srcOrd="0" destOrd="0" presId="urn:microsoft.com/office/officeart/2018/2/layout/IconLabelDescriptionList"/>
    <dgm:cxn modelId="{28E79417-5B28-4863-A8A8-4DDD77B7EF87}" srcId="{FE3DC366-8F89-4DD3-8066-322E1B4ED6C6}" destId="{6468625B-13A0-4747-85F4-C32E30BD69F3}" srcOrd="0" destOrd="0" parTransId="{D016F439-B005-41FE-A1F1-658058F6B502}" sibTransId="{0ED59928-B31F-4397-8339-39D958E8062F}"/>
    <dgm:cxn modelId="{C15AE921-FD47-4BCC-A7EA-98CEB27E1AE0}" type="presOf" srcId="{77F2E1F9-C821-4B64-A0F3-9785792DBA34}" destId="{6878C270-713B-4546-816A-69D8F9F17F57}" srcOrd="0" destOrd="2" presId="urn:microsoft.com/office/officeart/2018/2/layout/IconLabelDescriptionList"/>
    <dgm:cxn modelId="{7D2FFB2C-547A-4CC6-809A-7CF3916BCEAF}" srcId="{FE3DC366-8F89-4DD3-8066-322E1B4ED6C6}" destId="{D7B8752E-87F0-4002-A7D5-A551DFD2A5E0}" srcOrd="1" destOrd="0" parTransId="{4869E63A-143C-4FC0-B9D4-A74B15817B8F}" sibTransId="{E6F70C11-D4E1-44A4-9B9C-27FD3740D1B8}"/>
    <dgm:cxn modelId="{3414FD2E-D599-4E66-94E0-EF3CEE647601}" type="presOf" srcId="{B0C9CE05-3C26-4468-A87D-A3D5EB5CBE0F}" destId="{645CAED8-13E1-4CBF-A222-108A8299BCA1}" srcOrd="0" destOrd="1" presId="urn:microsoft.com/office/officeart/2018/2/layout/IconLabelDescriptionList"/>
    <dgm:cxn modelId="{CC554B2F-9FFB-4CE0-92E0-C700718D517A}" type="presOf" srcId="{6468625B-13A0-4747-85F4-C32E30BD69F3}" destId="{6878C270-713B-4546-816A-69D8F9F17F57}" srcOrd="0" destOrd="0" presId="urn:microsoft.com/office/officeart/2018/2/layout/IconLabelDescriptionList"/>
    <dgm:cxn modelId="{FBE6D03D-9FF2-446D-90A2-D02CFBFD7B40}" type="presOf" srcId="{022DE5BE-0E40-4B85-A5A7-143750E4FADB}" destId="{4B1B8B34-11C2-419B-AA37-186DD87134C5}" srcOrd="0" destOrd="0" presId="urn:microsoft.com/office/officeart/2018/2/layout/IconLabelDescriptionList"/>
    <dgm:cxn modelId="{54A16949-D34D-48AF-96F9-F0564223D892}" type="presOf" srcId="{051EA899-E620-410C-AD9D-B938C7CC7419}" destId="{464ECECF-15AA-46C7-BCA1-F80B025E206E}" srcOrd="0" destOrd="0" presId="urn:microsoft.com/office/officeart/2018/2/layout/IconLabelDescriptionList"/>
    <dgm:cxn modelId="{807E6950-D121-4B12-B9D4-81BACDAFC680}" srcId="{022DE5BE-0E40-4B85-A5A7-143750E4FADB}" destId="{B0C9CE05-3C26-4468-A87D-A3D5EB5CBE0F}" srcOrd="1" destOrd="0" parTransId="{59E783C5-7521-4583-BB64-29730CB9D5EC}" sibTransId="{BBD4EDAE-7AB5-4430-A093-A5B88BADDE6C}"/>
    <dgm:cxn modelId="{F7025470-AD73-4100-A467-3BAB8F13DC21}" srcId="{051EA899-E620-410C-AD9D-B938C7CC7419}" destId="{FE3DC366-8F89-4DD3-8066-322E1B4ED6C6}" srcOrd="0" destOrd="0" parTransId="{C05F8D30-829E-4EEE-9594-7E907335B563}" sibTransId="{C4A95465-458E-4BA9-A76E-95E94395DB3F}"/>
    <dgm:cxn modelId="{A245007B-E1DB-4F9B-984A-441957075E7A}" type="presOf" srcId="{D7B8752E-87F0-4002-A7D5-A551DFD2A5E0}" destId="{6878C270-713B-4546-816A-69D8F9F17F57}" srcOrd="0" destOrd="1" presId="urn:microsoft.com/office/officeart/2018/2/layout/IconLabelDescriptionList"/>
    <dgm:cxn modelId="{44BFC8B5-90DE-41FA-BCB6-E5A84B764D23}" srcId="{051EA899-E620-410C-AD9D-B938C7CC7419}" destId="{022DE5BE-0E40-4B85-A5A7-143750E4FADB}" srcOrd="1" destOrd="0" parTransId="{3AEB9E87-AD06-4EB1-B528-D6C9C4A66E78}" sibTransId="{52ECFCC6-9310-41CC-B4C4-1A3424EB2437}"/>
    <dgm:cxn modelId="{835E9ABC-BDBE-4D5F-8F7A-0ED6FE67ADE7}" srcId="{022DE5BE-0E40-4B85-A5A7-143750E4FADB}" destId="{38EE4F52-41EF-46C4-A5B5-2A7143981EBC}" srcOrd="0" destOrd="0" parTransId="{BF7C0B41-437D-4FFB-AAB6-E3F825D489E6}" sibTransId="{F1655F0F-0EAD-4336-8FFF-A594209D3481}"/>
    <dgm:cxn modelId="{D0C718E0-006E-435A-99BC-1A0F7145A768}" type="presOf" srcId="{5B7E82B8-3670-47C8-8F33-27C192FFAAC9}" destId="{645CAED8-13E1-4CBF-A222-108A8299BCA1}" srcOrd="0" destOrd="2" presId="urn:microsoft.com/office/officeart/2018/2/layout/IconLabelDescriptionList"/>
    <dgm:cxn modelId="{5A08BEE3-977A-45EE-81E1-53AC8867F6CC}" srcId="{FE3DC366-8F89-4DD3-8066-322E1B4ED6C6}" destId="{77F2E1F9-C821-4B64-A0F3-9785792DBA34}" srcOrd="2" destOrd="0" parTransId="{C054FC5B-88FF-4DA2-9F18-0325C2AFC1FC}" sibTransId="{F4FC7AEE-A6CE-4E0A-99CE-500B8EE72375}"/>
    <dgm:cxn modelId="{EEAA46F8-B2D1-487E-9584-E1A876F535AC}" type="presOf" srcId="{38EE4F52-41EF-46C4-A5B5-2A7143981EBC}" destId="{645CAED8-13E1-4CBF-A222-108A8299BCA1}" srcOrd="0" destOrd="0" presId="urn:microsoft.com/office/officeart/2018/2/layout/IconLabelDescriptionList"/>
    <dgm:cxn modelId="{63226B9C-B25A-41DF-84D8-B9A6971F17E5}" type="presParOf" srcId="{464ECECF-15AA-46C7-BCA1-F80B025E206E}" destId="{F11E1B65-4861-495D-8D5E-3F1AAB9880D4}" srcOrd="0" destOrd="0" presId="urn:microsoft.com/office/officeart/2018/2/layout/IconLabelDescriptionList"/>
    <dgm:cxn modelId="{C263CEE1-9081-4C4E-AF7E-867BA7D6F343}" type="presParOf" srcId="{F11E1B65-4861-495D-8D5E-3F1AAB9880D4}" destId="{FF7DC239-CDE2-473A-A779-AF6CC8646816}" srcOrd="0" destOrd="0" presId="urn:microsoft.com/office/officeart/2018/2/layout/IconLabelDescriptionList"/>
    <dgm:cxn modelId="{EBD09744-D213-4630-80ED-BB100FAEB24B}" type="presParOf" srcId="{F11E1B65-4861-495D-8D5E-3F1AAB9880D4}" destId="{40D24E38-D473-439E-A41E-88DC00678287}" srcOrd="1" destOrd="0" presId="urn:microsoft.com/office/officeart/2018/2/layout/IconLabelDescriptionList"/>
    <dgm:cxn modelId="{CE3EF326-A00B-4011-888B-D7AD5E549A18}" type="presParOf" srcId="{F11E1B65-4861-495D-8D5E-3F1AAB9880D4}" destId="{18823BDD-EF39-4072-AAB9-7294AF64252C}" srcOrd="2" destOrd="0" presId="urn:microsoft.com/office/officeart/2018/2/layout/IconLabelDescriptionList"/>
    <dgm:cxn modelId="{36B2997F-A580-48FA-B0D4-1E84899B9EEE}" type="presParOf" srcId="{F11E1B65-4861-495D-8D5E-3F1AAB9880D4}" destId="{F42D6AAB-A5E4-4ACA-87F3-CEFE51178B32}" srcOrd="3" destOrd="0" presId="urn:microsoft.com/office/officeart/2018/2/layout/IconLabelDescriptionList"/>
    <dgm:cxn modelId="{9FCFB456-CCE8-4F13-A58E-7D731F62EA87}" type="presParOf" srcId="{F11E1B65-4861-495D-8D5E-3F1AAB9880D4}" destId="{6878C270-713B-4546-816A-69D8F9F17F57}" srcOrd="4" destOrd="0" presId="urn:microsoft.com/office/officeart/2018/2/layout/IconLabelDescriptionList"/>
    <dgm:cxn modelId="{1766D1F1-6519-41E4-A94B-2C3FD00B3151}" type="presParOf" srcId="{464ECECF-15AA-46C7-BCA1-F80B025E206E}" destId="{036942A8-C6DF-425A-9640-01D74023419D}" srcOrd="1" destOrd="0" presId="urn:microsoft.com/office/officeart/2018/2/layout/IconLabelDescriptionList"/>
    <dgm:cxn modelId="{8DED8255-4701-44A3-8EE0-BE2233F93634}" type="presParOf" srcId="{464ECECF-15AA-46C7-BCA1-F80B025E206E}" destId="{3C1F9D2E-9527-4C82-9DB0-4A9748A8FF22}" srcOrd="2" destOrd="0" presId="urn:microsoft.com/office/officeart/2018/2/layout/IconLabelDescriptionList"/>
    <dgm:cxn modelId="{989AD536-4637-48BF-8A70-D7CCBFF6E0D3}" type="presParOf" srcId="{3C1F9D2E-9527-4C82-9DB0-4A9748A8FF22}" destId="{2C9CD7F6-76C4-4735-A5DF-137F00C41ED7}" srcOrd="0" destOrd="0" presId="urn:microsoft.com/office/officeart/2018/2/layout/IconLabelDescriptionList"/>
    <dgm:cxn modelId="{2128123A-6D86-44DC-98A3-F7B583D5AF2E}" type="presParOf" srcId="{3C1F9D2E-9527-4C82-9DB0-4A9748A8FF22}" destId="{A76CD8B1-BB26-49FD-8C1F-FBFE63120966}" srcOrd="1" destOrd="0" presId="urn:microsoft.com/office/officeart/2018/2/layout/IconLabelDescriptionList"/>
    <dgm:cxn modelId="{0779894C-13F5-48F2-B248-4D53E5ECE5B2}" type="presParOf" srcId="{3C1F9D2E-9527-4C82-9DB0-4A9748A8FF22}" destId="{4B1B8B34-11C2-419B-AA37-186DD87134C5}" srcOrd="2" destOrd="0" presId="urn:microsoft.com/office/officeart/2018/2/layout/IconLabelDescriptionList"/>
    <dgm:cxn modelId="{8067483F-934D-421D-A91C-897B422BF7E4}" type="presParOf" srcId="{3C1F9D2E-9527-4C82-9DB0-4A9748A8FF22}" destId="{035F5AEC-B4A1-4BA0-BFCD-DF7F5A9FEE3A}" srcOrd="3" destOrd="0" presId="urn:microsoft.com/office/officeart/2018/2/layout/IconLabelDescriptionList"/>
    <dgm:cxn modelId="{EC7F9A7A-AE43-48F7-B569-B6F173581433}" type="presParOf" srcId="{3C1F9D2E-9527-4C82-9DB0-4A9748A8FF22}" destId="{645CAED8-13E1-4CBF-A222-108A8299BCA1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6803E6-AF3B-4146-9A13-0DBB17315C5C}">
      <dsp:nvSpPr>
        <dsp:cNvPr id="0" name=""/>
        <dsp:cNvSpPr/>
      </dsp:nvSpPr>
      <dsp:spPr>
        <a:xfrm>
          <a:off x="0" y="45029"/>
          <a:ext cx="9905999" cy="94302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600" b="1" kern="1200"/>
            <a:t>Definition</a:t>
          </a:r>
          <a:r>
            <a:rPr lang="en-MY" sz="2600" kern="1200"/>
            <a:t>: “Big Data refers to large, complex datasets that are difficult to process and analyse using traditional methods.”</a:t>
          </a:r>
          <a:endParaRPr lang="en-US" sz="2600" kern="1200"/>
        </a:p>
      </dsp:txBody>
      <dsp:txXfrm>
        <a:off x="46034" y="91063"/>
        <a:ext cx="9813931" cy="850952"/>
      </dsp:txXfrm>
    </dsp:sp>
    <dsp:sp modelId="{2C779AA9-3B14-D744-8361-43776878EFC9}">
      <dsp:nvSpPr>
        <dsp:cNvPr id="0" name=""/>
        <dsp:cNvSpPr/>
      </dsp:nvSpPr>
      <dsp:spPr>
        <a:xfrm>
          <a:off x="0" y="1062930"/>
          <a:ext cx="9905999" cy="943020"/>
        </a:xfrm>
        <a:prstGeom prst="roundRect">
          <a:avLst/>
        </a:prstGeom>
        <a:gradFill flip="none" rotWithShape="1">
          <a:gsLst>
            <a:gs pos="0">
              <a:schemeClr val="accent5">
                <a:lumMod val="89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600" b="1" kern="1200"/>
            <a:t>Key Characteristics (5 Vs):</a:t>
          </a:r>
          <a:endParaRPr lang="en-US" sz="2600" kern="1200"/>
        </a:p>
      </dsp:txBody>
      <dsp:txXfrm>
        <a:off x="46034" y="1108964"/>
        <a:ext cx="9813931" cy="850952"/>
      </dsp:txXfrm>
    </dsp:sp>
    <dsp:sp modelId="{C0A62B41-EFC3-8342-861F-6FB65860BC6C}">
      <dsp:nvSpPr>
        <dsp:cNvPr id="0" name=""/>
        <dsp:cNvSpPr/>
      </dsp:nvSpPr>
      <dsp:spPr>
        <a:xfrm>
          <a:off x="0" y="2005950"/>
          <a:ext cx="9905999" cy="15338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4515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MY" sz="2000" kern="1200"/>
            <a:t>Volume: Massive amounts of data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MY" sz="2000" kern="1200"/>
            <a:t>Velocity: High speed of data generation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MY" sz="2000" kern="1200" dirty="0"/>
            <a:t>Variety: Diverse data types (structured, unstructured, semi-structured)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MY" sz="2000" kern="1200"/>
            <a:t>Veracity: Uncertainty in data accuracy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MY" sz="2000" kern="1200" dirty="0"/>
            <a:t>Value: Insights derived from data</a:t>
          </a:r>
          <a:endParaRPr lang="en-US" sz="2000" kern="1200" dirty="0"/>
        </a:p>
      </dsp:txBody>
      <dsp:txXfrm>
        <a:off x="0" y="2005950"/>
        <a:ext cx="9905999" cy="15338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484137-2B3D-9342-9E0B-E86BC960D8FC}">
      <dsp:nvSpPr>
        <dsp:cNvPr id="0" name=""/>
        <dsp:cNvSpPr/>
      </dsp:nvSpPr>
      <dsp:spPr>
        <a:xfrm>
          <a:off x="2792862" y="881218"/>
          <a:ext cx="4404251" cy="3494132"/>
        </a:xfrm>
        <a:prstGeom prst="ellipse">
          <a:avLst/>
        </a:prstGeom>
        <a:solidFill>
          <a:schemeClr val="bg2">
            <a:lumMod val="75000"/>
            <a:alpha val="49904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BIG DATA</a:t>
          </a:r>
        </a:p>
      </dsp:txBody>
      <dsp:txXfrm>
        <a:off x="3437850" y="1392922"/>
        <a:ext cx="3114275" cy="2470724"/>
      </dsp:txXfrm>
    </dsp:sp>
    <dsp:sp modelId="{C18752D1-F36F-0845-960C-2AEA29446981}">
      <dsp:nvSpPr>
        <dsp:cNvPr id="0" name=""/>
        <dsp:cNvSpPr/>
      </dsp:nvSpPr>
      <dsp:spPr>
        <a:xfrm>
          <a:off x="4000056" y="-20144"/>
          <a:ext cx="1989863" cy="1647190"/>
        </a:xfrm>
        <a:prstGeom prst="ellipse">
          <a:avLst/>
        </a:prstGeom>
        <a:solidFill>
          <a:schemeClr val="bg2">
            <a:lumMod val="75000"/>
            <a:alpha val="5042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Volume</a:t>
          </a:r>
        </a:p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Massive amount of Data</a:t>
          </a:r>
        </a:p>
      </dsp:txBody>
      <dsp:txXfrm>
        <a:off x="4291465" y="221081"/>
        <a:ext cx="1407045" cy="1164740"/>
      </dsp:txXfrm>
    </dsp:sp>
    <dsp:sp modelId="{B15B1E96-C81D-824E-BDA4-3EE3A25BA215}">
      <dsp:nvSpPr>
        <dsp:cNvPr id="0" name=""/>
        <dsp:cNvSpPr/>
      </dsp:nvSpPr>
      <dsp:spPr>
        <a:xfrm>
          <a:off x="6084730" y="670666"/>
          <a:ext cx="2129754" cy="1708369"/>
        </a:xfrm>
        <a:prstGeom prst="ellipse">
          <a:avLst/>
        </a:prstGeom>
        <a:solidFill>
          <a:schemeClr val="bg2">
            <a:lumMod val="75000"/>
            <a:alpha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Velocity</a:t>
          </a:r>
        </a:p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High speed of data generation</a:t>
          </a:r>
        </a:p>
      </dsp:txBody>
      <dsp:txXfrm>
        <a:off x="6396625" y="920851"/>
        <a:ext cx="1505964" cy="1207999"/>
      </dsp:txXfrm>
    </dsp:sp>
    <dsp:sp modelId="{24DBF08F-A65E-7E4B-8EDB-CFB8DF90E5A7}">
      <dsp:nvSpPr>
        <dsp:cNvPr id="0" name=""/>
        <dsp:cNvSpPr/>
      </dsp:nvSpPr>
      <dsp:spPr>
        <a:xfrm>
          <a:off x="5707417" y="3312267"/>
          <a:ext cx="2218984" cy="1584678"/>
        </a:xfrm>
        <a:prstGeom prst="ellipse">
          <a:avLst/>
        </a:prstGeom>
        <a:solidFill>
          <a:schemeClr val="bg2">
            <a:lumMod val="75000"/>
            <a:alpha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Veracity</a:t>
          </a:r>
        </a:p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Authenticity</a:t>
          </a:r>
        </a:p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Origin, Reputation</a:t>
          </a:r>
        </a:p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Availability</a:t>
          </a:r>
        </a:p>
      </dsp:txBody>
      <dsp:txXfrm>
        <a:off x="6032380" y="3544338"/>
        <a:ext cx="1569058" cy="1120536"/>
      </dsp:txXfrm>
    </dsp:sp>
    <dsp:sp modelId="{C5CC657D-FF2C-194F-A061-359E9996C1A7}">
      <dsp:nvSpPr>
        <dsp:cNvPr id="0" name=""/>
        <dsp:cNvSpPr/>
      </dsp:nvSpPr>
      <dsp:spPr>
        <a:xfrm>
          <a:off x="1919289" y="3306997"/>
          <a:ext cx="2482174" cy="1544439"/>
        </a:xfrm>
        <a:prstGeom prst="ellipse">
          <a:avLst/>
        </a:prstGeom>
        <a:solidFill>
          <a:schemeClr val="bg2">
            <a:lumMod val="75000"/>
            <a:alpha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Variety</a:t>
          </a:r>
        </a:p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200" kern="1200" dirty="0"/>
            <a:t>Diverse data types </a:t>
          </a:r>
          <a:endParaRPr lang="en-GB" sz="1200" kern="1200" dirty="0"/>
        </a:p>
      </dsp:txBody>
      <dsp:txXfrm>
        <a:off x="2282795" y="3533175"/>
        <a:ext cx="1755162" cy="1092083"/>
      </dsp:txXfrm>
    </dsp:sp>
    <dsp:sp modelId="{2C7C4CFE-43F1-D540-8242-B6D72F26E9E1}">
      <dsp:nvSpPr>
        <dsp:cNvPr id="0" name=""/>
        <dsp:cNvSpPr/>
      </dsp:nvSpPr>
      <dsp:spPr>
        <a:xfrm>
          <a:off x="1223052" y="582372"/>
          <a:ext cx="2297710" cy="1725551"/>
        </a:xfrm>
        <a:prstGeom prst="ellipse">
          <a:avLst/>
        </a:prstGeom>
        <a:solidFill>
          <a:schemeClr val="bg2">
            <a:lumMod val="75000"/>
            <a:alpha val="5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Value</a:t>
          </a:r>
        </a:p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Statistical</a:t>
          </a:r>
        </a:p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Events</a:t>
          </a:r>
        </a:p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dirty="0"/>
            <a:t>Correlation</a:t>
          </a:r>
        </a:p>
      </dsp:txBody>
      <dsp:txXfrm>
        <a:off x="1559544" y="835073"/>
        <a:ext cx="1624726" cy="12201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2FEFDF-63E0-4DC5-A652-DB771A710FD7}">
      <dsp:nvSpPr>
        <dsp:cNvPr id="0" name=""/>
        <dsp:cNvSpPr/>
      </dsp:nvSpPr>
      <dsp:spPr>
        <a:xfrm>
          <a:off x="1662216" y="0"/>
          <a:ext cx="1510523" cy="1510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AC52A1-6B2D-4B72-B64B-08BD30D20D55}">
      <dsp:nvSpPr>
        <dsp:cNvPr id="0" name=""/>
        <dsp:cNvSpPr/>
      </dsp:nvSpPr>
      <dsp:spPr>
        <a:xfrm>
          <a:off x="259587" y="1645660"/>
          <a:ext cx="4315781" cy="647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MY" sz="3600" b="1" kern="1200"/>
            <a:t>Hadoop</a:t>
          </a:r>
          <a:r>
            <a:rPr lang="en-MY" sz="3600" kern="1200"/>
            <a:t>:</a:t>
          </a:r>
          <a:endParaRPr lang="en-US" sz="3600" kern="1200"/>
        </a:p>
      </dsp:txBody>
      <dsp:txXfrm>
        <a:off x="259587" y="1645660"/>
        <a:ext cx="4315781" cy="647367"/>
      </dsp:txXfrm>
    </dsp:sp>
    <dsp:sp modelId="{2D954C6C-197F-4B5E-867D-9F1AC6A1A4B0}">
      <dsp:nvSpPr>
        <dsp:cNvPr id="0" name=""/>
        <dsp:cNvSpPr/>
      </dsp:nvSpPr>
      <dsp:spPr>
        <a:xfrm>
          <a:off x="259587" y="2355882"/>
          <a:ext cx="4315781" cy="786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800" kern="1200"/>
            <a:t>Facebook: Stores user activity logs</a:t>
          </a:r>
          <a:endParaRPr lang="en-US" sz="1800" kern="120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800" kern="1200"/>
            <a:t>LinkedIn: Processes large datasets for recommendations</a:t>
          </a:r>
          <a:endParaRPr lang="en-US" sz="1800" kern="1200"/>
        </a:p>
      </dsp:txBody>
      <dsp:txXfrm>
        <a:off x="259587" y="2355882"/>
        <a:ext cx="4315781" cy="786838"/>
      </dsp:txXfrm>
    </dsp:sp>
    <dsp:sp modelId="{D2BDAE32-6319-4B44-B151-84CF8ED83E72}">
      <dsp:nvSpPr>
        <dsp:cNvPr id="0" name=""/>
        <dsp:cNvSpPr/>
      </dsp:nvSpPr>
      <dsp:spPr>
        <a:xfrm>
          <a:off x="6733259" y="0"/>
          <a:ext cx="1510523" cy="1510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D0E3A6-F96F-490D-A414-6073AA655CCB}">
      <dsp:nvSpPr>
        <dsp:cNvPr id="0" name=""/>
        <dsp:cNvSpPr/>
      </dsp:nvSpPr>
      <dsp:spPr>
        <a:xfrm>
          <a:off x="5330630" y="1645660"/>
          <a:ext cx="4315781" cy="6473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MY" sz="3600" b="1" kern="1200"/>
            <a:t>Spark</a:t>
          </a:r>
          <a:r>
            <a:rPr lang="en-MY" sz="3600" kern="1200"/>
            <a:t>:</a:t>
          </a:r>
          <a:endParaRPr lang="en-US" sz="3600" kern="1200"/>
        </a:p>
      </dsp:txBody>
      <dsp:txXfrm>
        <a:off x="5330630" y="1645660"/>
        <a:ext cx="4315781" cy="647367"/>
      </dsp:txXfrm>
    </dsp:sp>
    <dsp:sp modelId="{34403F61-19B4-4AB6-9613-9FFEA3E3009B}">
      <dsp:nvSpPr>
        <dsp:cNvPr id="0" name=""/>
        <dsp:cNvSpPr/>
      </dsp:nvSpPr>
      <dsp:spPr>
        <a:xfrm>
          <a:off x="5330630" y="2355882"/>
          <a:ext cx="4315781" cy="7868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800" kern="1200"/>
            <a:t>Netflix: Real-time recommendation engine</a:t>
          </a:r>
          <a:endParaRPr lang="en-US" sz="1800" kern="120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800" kern="1200"/>
            <a:t>Uber: Real-time ride pricing and matching</a:t>
          </a:r>
          <a:endParaRPr lang="en-US" sz="1800" kern="1200"/>
        </a:p>
      </dsp:txBody>
      <dsp:txXfrm>
        <a:off x="5330630" y="2355882"/>
        <a:ext cx="4315781" cy="7868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7DC239-CDE2-473A-A779-AF6CC8646816}">
      <dsp:nvSpPr>
        <dsp:cNvPr id="0" name=""/>
        <dsp:cNvSpPr/>
      </dsp:nvSpPr>
      <dsp:spPr>
        <a:xfrm>
          <a:off x="254999" y="206811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823BDD-EF39-4072-AAB9-7294AF64252C}">
      <dsp:nvSpPr>
        <dsp:cNvPr id="0" name=""/>
        <dsp:cNvSpPr/>
      </dsp:nvSpPr>
      <dsp:spPr>
        <a:xfrm>
          <a:off x="254999" y="185517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MY" sz="3600" b="1" kern="1200"/>
            <a:t>Challenges</a:t>
          </a:r>
          <a:r>
            <a:rPr lang="en-MY" sz="3600" kern="1200"/>
            <a:t>:</a:t>
          </a:r>
          <a:endParaRPr lang="en-US" sz="3600" kern="1200"/>
        </a:p>
      </dsp:txBody>
      <dsp:txXfrm>
        <a:off x="254999" y="1855174"/>
        <a:ext cx="4320000" cy="648000"/>
      </dsp:txXfrm>
    </dsp:sp>
    <dsp:sp modelId="{6878C270-713B-4546-816A-69D8F9F17F57}">
      <dsp:nvSpPr>
        <dsp:cNvPr id="0" name=""/>
        <dsp:cNvSpPr/>
      </dsp:nvSpPr>
      <dsp:spPr>
        <a:xfrm>
          <a:off x="254999" y="2566598"/>
          <a:ext cx="4320000" cy="81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700" kern="1200"/>
            <a:t>Data security and privacy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700" kern="1200"/>
            <a:t>Integration with existing systems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700" kern="1200"/>
            <a:t>High infrastructure costs</a:t>
          </a:r>
          <a:endParaRPr lang="en-US" sz="1700" kern="1200"/>
        </a:p>
      </dsp:txBody>
      <dsp:txXfrm>
        <a:off x="254999" y="2566598"/>
        <a:ext cx="4320000" cy="811439"/>
      </dsp:txXfrm>
    </dsp:sp>
    <dsp:sp modelId="{2C9CD7F6-76C4-4735-A5DF-137F00C41ED7}">
      <dsp:nvSpPr>
        <dsp:cNvPr id="0" name=""/>
        <dsp:cNvSpPr/>
      </dsp:nvSpPr>
      <dsp:spPr>
        <a:xfrm>
          <a:off x="5330999" y="206811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1B8B34-11C2-419B-AA37-186DD87134C5}">
      <dsp:nvSpPr>
        <dsp:cNvPr id="0" name=""/>
        <dsp:cNvSpPr/>
      </dsp:nvSpPr>
      <dsp:spPr>
        <a:xfrm>
          <a:off x="5330999" y="1855174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MY" sz="3600" b="1" kern="1200"/>
            <a:t>Future Trends</a:t>
          </a:r>
          <a:r>
            <a:rPr lang="en-MY" sz="3600" kern="1200"/>
            <a:t>:</a:t>
          </a:r>
          <a:endParaRPr lang="en-US" sz="3600" kern="1200"/>
        </a:p>
      </dsp:txBody>
      <dsp:txXfrm>
        <a:off x="5330999" y="1855174"/>
        <a:ext cx="4320000" cy="648000"/>
      </dsp:txXfrm>
    </dsp:sp>
    <dsp:sp modelId="{645CAED8-13E1-4CBF-A222-108A8299BCA1}">
      <dsp:nvSpPr>
        <dsp:cNvPr id="0" name=""/>
        <dsp:cNvSpPr/>
      </dsp:nvSpPr>
      <dsp:spPr>
        <a:xfrm>
          <a:off x="5330999" y="2566598"/>
          <a:ext cx="4320000" cy="8114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700" kern="1200"/>
            <a:t>Cloud-native big data solutions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700" kern="1200"/>
            <a:t>AI and machine learning integration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700" kern="1200"/>
            <a:t>Real-time analytics advancements</a:t>
          </a:r>
          <a:endParaRPr lang="en-US" sz="1700" kern="1200"/>
        </a:p>
      </dsp:txBody>
      <dsp:txXfrm>
        <a:off x="5330999" y="2566598"/>
        <a:ext cx="4320000" cy="8114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475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12/10/24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91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12/10/24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3591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12/10/24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99504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12/10/24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168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12/10/24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175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pPr/>
              <a:t>12/10/24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0957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09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30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3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45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519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307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8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25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781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008460-8B2F-4AAA-A4E2-10730069204C}" type="datetimeFigureOut">
              <a:rPr lang="en-US" smtClean="0"/>
              <a:t>12/10/24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6259B-8396-46CD-AD42-FDEDA89DA2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22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08460-8B2F-4AAA-A4E2-10730069204C}" type="datetimeFigureOut">
              <a:rPr lang="en-US" smtClean="0"/>
              <a:pPr/>
              <a:t>12/10/24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6259B-8396-46CD-AD42-FDEDA89DA2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9782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park.apache.org/" TargetMode="External"/><Relationship Id="rId2" Type="http://schemas.openxmlformats.org/officeDocument/2006/relationships/hyperlink" Target="https://hadoop.apache.or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Video 18" descr="Computer Servers">
            <a:extLst>
              <a:ext uri="{FF2B5EF4-FFF2-40B4-BE49-F238E27FC236}">
                <a16:creationId xmlns:a16="http://schemas.microsoft.com/office/drawing/2014/main" id="{BE670B93-3D3C-50A3-A05A-151015CDD5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 amt="60000"/>
          </a:blip>
          <a:srcRect r="1" b="285"/>
          <a:stretch/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0262DE-F9F7-D4C9-CCE2-864D6073F8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1389" y="1800882"/>
            <a:ext cx="3149221" cy="2175371"/>
          </a:xfrm>
        </p:spPr>
        <p:txBody>
          <a:bodyPr anchor="b">
            <a:normAutofit/>
          </a:bodyPr>
          <a:lstStyle/>
          <a:p>
            <a:pPr algn="ctr"/>
            <a:r>
              <a:rPr lang="en-MY" sz="4000" b="1" i="0">
                <a:solidFill>
                  <a:srgbClr val="FFFFFF"/>
                </a:solidFill>
                <a:effectLst/>
                <a:latin typeface="ui-sans-serif"/>
              </a:rPr>
              <a:t>Big Data </a:t>
            </a:r>
            <a:br>
              <a:rPr lang="en-MY" sz="4000" b="1" i="0">
                <a:solidFill>
                  <a:srgbClr val="FFFFFF"/>
                </a:solidFill>
                <a:effectLst/>
                <a:latin typeface="ui-sans-serif"/>
              </a:rPr>
            </a:b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35264-86D3-8987-0A6C-AD121978A3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1389" y="4262146"/>
            <a:ext cx="3149221" cy="841495"/>
          </a:xfrm>
        </p:spPr>
        <p:txBody>
          <a:bodyPr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MY" sz="1100">
                <a:solidFill>
                  <a:srgbClr val="FFFFFF"/>
                </a:solidFill>
              </a:rPr>
              <a:t>Introduction to Hadoop, Spark, and Their Applications in Data Science</a:t>
            </a:r>
          </a:p>
          <a:p>
            <a:pPr algn="ctr">
              <a:lnSpc>
                <a:spcPct val="100000"/>
              </a:lnSpc>
            </a:pPr>
            <a:endParaRPr lang="en-US" sz="11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864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10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B1E46F-17BE-6061-8928-3782D1BBD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MY" b="1" dirty="0"/>
              <a:t>Conclusion</a:t>
            </a:r>
            <a:br>
              <a:rPr lang="en-MY" dirty="0"/>
            </a:br>
            <a:endParaRPr lang="en-US" dirty="0"/>
          </a:p>
        </p:txBody>
      </p:sp>
      <p:pic>
        <p:nvPicPr>
          <p:cNvPr id="5" name="Picture 4" descr="A 3D pattern of ring shapes connected by lines">
            <a:extLst>
              <a:ext uri="{FF2B5EF4-FFF2-40B4-BE49-F238E27FC236}">
                <a16:creationId xmlns:a16="http://schemas.microsoft.com/office/drawing/2014/main" id="{1C0528DE-7C6B-A52A-26E6-DC48973A863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628" r="47351"/>
          <a:stretch/>
        </p:blipFill>
        <p:spPr>
          <a:xfrm>
            <a:off x="133350" y="9534"/>
            <a:ext cx="4635583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687EB-001C-DA07-DF91-BB7B61C46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MY" b="1" dirty="0"/>
              <a:t>Key Takeaways</a:t>
            </a:r>
            <a:r>
              <a:rPr lang="en-MY" dirty="0"/>
              <a:t>:</a:t>
            </a:r>
          </a:p>
          <a:p>
            <a:pPr lvl="1">
              <a:lnSpc>
                <a:spcPct val="110000"/>
              </a:lnSpc>
            </a:pPr>
            <a:r>
              <a:rPr lang="en-MY" dirty="0"/>
              <a:t>Big data technologies like Hadoop and Spark are essential for processing massive datasets.</a:t>
            </a:r>
          </a:p>
          <a:p>
            <a:pPr lvl="1">
              <a:lnSpc>
                <a:spcPct val="110000"/>
              </a:lnSpc>
            </a:pPr>
            <a:r>
              <a:rPr lang="en-MY" dirty="0"/>
              <a:t>These tools enable advanced analytics, real-time processing, and scalable solutions.</a:t>
            </a:r>
          </a:p>
          <a:p>
            <a:pPr lvl="1">
              <a:lnSpc>
                <a:spcPct val="110000"/>
              </a:lnSpc>
            </a:pPr>
            <a:r>
              <a:rPr lang="en-MY" dirty="0"/>
              <a:t>As data continues to grow, these technologies will evolve to meet future challenges.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484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3BF82-8B9A-569A-909C-651E82A51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/>
              <a:t>References</a:t>
            </a:r>
            <a:br>
              <a:rPr lang="en-MY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AEDDD-6CC7-E541-ED48-FD3169A5B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MY" dirty="0"/>
              <a:t>Apache Hadoop: </a:t>
            </a:r>
            <a:r>
              <a:rPr lang="en-MY" dirty="0">
                <a:hlinkClick r:id="rId2"/>
              </a:rPr>
              <a:t>https://hadoop.apache.org/</a:t>
            </a:r>
            <a:endParaRPr lang="en-MY" dirty="0"/>
          </a:p>
          <a:p>
            <a:pPr>
              <a:buFont typeface="Arial" panose="020B0604020202020204" pitchFamily="34" charset="0"/>
              <a:buChar char="•"/>
            </a:pPr>
            <a:r>
              <a:rPr lang="en-MY" dirty="0"/>
              <a:t>Apache Spark: </a:t>
            </a:r>
            <a:r>
              <a:rPr lang="en-MY" dirty="0">
                <a:hlinkClick r:id="rId3"/>
              </a:rPr>
              <a:t>https://spark.apache.org/</a:t>
            </a:r>
            <a:endParaRPr lang="en-MY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797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B1CD9-F6D5-2C38-1D63-3EE54B519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MY" b="1"/>
              <a:t>What is Big Data?</a:t>
            </a:r>
            <a:br>
              <a:rPr lang="en-MY"/>
            </a:br>
            <a:endParaRPr lang="en-US"/>
          </a:p>
        </p:txBody>
      </p:sp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025E3FB9-294D-54EE-6C84-7C1C7CDFBE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1935684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78259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63E80-5345-F81C-6D1F-AF2007394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09862"/>
            <a:ext cx="9905998" cy="8569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Big Data 5v</a:t>
            </a:r>
            <a:r>
              <a:rPr lang="en-US" cap="none" dirty="0">
                <a:solidFill>
                  <a:schemeClr val="bg2">
                    <a:lumMod val="75000"/>
                  </a:schemeClr>
                </a:solidFill>
              </a:rPr>
              <a:t>s :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B926623-ACB5-4C61-BE1D-36D5165C03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848393"/>
              </p:ext>
            </p:extLst>
          </p:nvPr>
        </p:nvGraphicFramePr>
        <p:xfrm>
          <a:off x="1141413" y="1214203"/>
          <a:ext cx="9905998" cy="48768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7794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191900-8E26-CC1F-FE7D-1F7C10C7D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MY" sz="3000" b="1">
                <a:solidFill>
                  <a:srgbClr val="FFFFFF"/>
                </a:solidFill>
              </a:rPr>
              <a:t>Introduction to Hadoop</a:t>
            </a:r>
            <a:br>
              <a:rPr lang="en-MY" sz="3000">
                <a:solidFill>
                  <a:srgbClr val="FFFFFF"/>
                </a:solidFill>
              </a:rPr>
            </a:br>
            <a:endParaRPr lang="en-US" sz="3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E8A24-981B-F002-B39E-D9F968C7D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MY" sz="1200" b="1">
                <a:solidFill>
                  <a:srgbClr val="FFFFFF"/>
                </a:solidFill>
              </a:rPr>
              <a:t>Definition</a:t>
            </a:r>
            <a:r>
              <a:rPr lang="en-MY" sz="1200">
                <a:solidFill>
                  <a:srgbClr val="FFFFFF"/>
                </a:solidFill>
              </a:rPr>
              <a:t>: Open-source framework for distributed storage and processing of big data.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200" b="1">
                <a:solidFill>
                  <a:srgbClr val="FFFFFF"/>
                </a:solidFill>
              </a:rPr>
              <a:t>Core Components</a:t>
            </a:r>
            <a:r>
              <a:rPr lang="en-MY" sz="1200">
                <a:solidFill>
                  <a:srgbClr val="FFFFFF"/>
                </a:solidFill>
              </a:rPr>
              <a:t>: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200">
                <a:solidFill>
                  <a:srgbClr val="FFFFFF"/>
                </a:solidFill>
              </a:rPr>
              <a:t>HDFS (Hadoop Distributed File System): For storage.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200">
                <a:solidFill>
                  <a:srgbClr val="FFFFFF"/>
                </a:solidFill>
              </a:rPr>
              <a:t>MapReduce: For processing data.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200">
                <a:solidFill>
                  <a:srgbClr val="FFFFFF"/>
                </a:solidFill>
              </a:rPr>
              <a:t>YARN: Resource management.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200" b="1">
                <a:solidFill>
                  <a:srgbClr val="FFFFFF"/>
                </a:solidFill>
              </a:rPr>
              <a:t>Applications</a:t>
            </a:r>
            <a:r>
              <a:rPr lang="en-MY" sz="1200">
                <a:solidFill>
                  <a:srgbClr val="FFFFFF"/>
                </a:solidFill>
              </a:rPr>
              <a:t>: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200">
                <a:solidFill>
                  <a:srgbClr val="FFFFFF"/>
                </a:solidFill>
              </a:rPr>
              <a:t>Data storage for large enterprises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200">
                <a:solidFill>
                  <a:srgbClr val="FFFFFF"/>
                </a:solidFill>
              </a:rPr>
              <a:t>Log analysis and processing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200">
                <a:solidFill>
                  <a:srgbClr val="FFFFFF"/>
                </a:solidFill>
              </a:rPr>
              <a:t>Batch processing of big datasets</a:t>
            </a:r>
          </a:p>
          <a:p>
            <a:pPr marL="0" indent="0">
              <a:lnSpc>
                <a:spcPct val="110000"/>
              </a:lnSpc>
              <a:buNone/>
            </a:pPr>
            <a:endParaRPr lang="en-MY" sz="120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en-MY" sz="1200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endParaRPr lang="en-US" sz="1200">
              <a:solidFill>
                <a:srgbClr val="FFFFFF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" name="Picture 4" descr="A diagram of a map&#10;&#10;Description automatically generated">
            <a:extLst>
              <a:ext uri="{FF2B5EF4-FFF2-40B4-BE49-F238E27FC236}">
                <a16:creationId xmlns:a16="http://schemas.microsoft.com/office/drawing/2014/main" id="{B0AD7BBA-E295-3F19-54FD-A5673FE1E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544636"/>
            <a:ext cx="6844045" cy="376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7720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CF694E-DFB6-5C94-BF7D-1C3C22DBD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MY" sz="3000" b="1">
                <a:solidFill>
                  <a:srgbClr val="FFFFFF"/>
                </a:solidFill>
              </a:rPr>
              <a:t>Introduction to Spark</a:t>
            </a:r>
            <a:br>
              <a:rPr lang="en-MY" sz="3000">
                <a:solidFill>
                  <a:srgbClr val="FFFFFF"/>
                </a:solidFill>
              </a:rPr>
            </a:br>
            <a:endParaRPr lang="en-US" sz="3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8590F-F11D-4AE5-F896-CAB32E120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MY" sz="1100" b="1">
                <a:solidFill>
                  <a:srgbClr val="FFFFFF"/>
                </a:solidFill>
              </a:rPr>
              <a:t>Definition</a:t>
            </a:r>
            <a:r>
              <a:rPr lang="en-MY" sz="1100">
                <a:solidFill>
                  <a:srgbClr val="FFFFFF"/>
                </a:solidFill>
              </a:rPr>
              <a:t>: Open-source, distributed computing system optimized for big data analytics.</a:t>
            </a:r>
          </a:p>
          <a:p>
            <a:pPr>
              <a:lnSpc>
                <a:spcPct val="110000"/>
              </a:lnSpc>
            </a:pPr>
            <a:r>
              <a:rPr lang="en-MY" sz="1100" b="1">
                <a:solidFill>
                  <a:srgbClr val="FFFFFF"/>
                </a:solidFill>
              </a:rPr>
              <a:t>Key Features</a:t>
            </a:r>
            <a:r>
              <a:rPr lang="en-MY" sz="1100">
                <a:solidFill>
                  <a:srgbClr val="FFFFFF"/>
                </a:solidFill>
              </a:rPr>
              <a:t>: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100">
                <a:solidFill>
                  <a:srgbClr val="FFFFFF"/>
                </a:solidFill>
              </a:rPr>
              <a:t>In-memory computation for faster processing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100">
                <a:solidFill>
                  <a:srgbClr val="FFFFFF"/>
                </a:solidFill>
              </a:rPr>
              <a:t>Supports batch and real-time data processing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100">
                <a:solidFill>
                  <a:srgbClr val="FFFFFF"/>
                </a:solidFill>
              </a:rPr>
              <a:t>Rich library ecosystem (MLlib for machine learning, GraphX for graph processing)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100" b="1">
                <a:solidFill>
                  <a:srgbClr val="FFFFFF"/>
                </a:solidFill>
              </a:rPr>
              <a:t>Applications</a:t>
            </a:r>
            <a:r>
              <a:rPr lang="en-MY" sz="1100">
                <a:solidFill>
                  <a:srgbClr val="FFFFFF"/>
                </a:solidFill>
              </a:rPr>
              <a:t>: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100">
                <a:solidFill>
                  <a:srgbClr val="FFFFFF"/>
                </a:solidFill>
              </a:rPr>
              <a:t>Streaming analytics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100">
                <a:solidFill>
                  <a:srgbClr val="FFFFFF"/>
                </a:solidFill>
              </a:rPr>
              <a:t>Machine learning model training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sz="1100">
                <a:solidFill>
                  <a:srgbClr val="FFFFFF"/>
                </a:solidFill>
              </a:rPr>
              <a:t>Interactive data analysis</a:t>
            </a:r>
          </a:p>
          <a:p>
            <a:pPr>
              <a:lnSpc>
                <a:spcPct val="110000"/>
              </a:lnSpc>
            </a:pPr>
            <a:endParaRPr lang="en-US" sz="1100">
              <a:solidFill>
                <a:srgbClr val="FFFFFF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3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17924CBB-8292-96DE-5CA1-787300EB4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638741"/>
            <a:ext cx="6844045" cy="357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4071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2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7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5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9AE5D9-F35F-60EF-0687-849718A83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MY" b="1">
                <a:solidFill>
                  <a:srgbClr val="FFFFFF"/>
                </a:solidFill>
              </a:rPr>
              <a:t>Hadoop vs. Spark</a:t>
            </a:r>
            <a:br>
              <a:rPr lang="en-MY">
                <a:solidFill>
                  <a:srgbClr val="FFFFFF"/>
                </a:solidFill>
              </a:rPr>
            </a:br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4990CAF-48FB-F6BC-8757-12E56B89D0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6345932"/>
              </p:ext>
            </p:extLst>
          </p:nvPr>
        </p:nvGraphicFramePr>
        <p:xfrm>
          <a:off x="4662189" y="1821910"/>
          <a:ext cx="6692749" cy="2880569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26035">
                  <a:extLst>
                    <a:ext uri="{9D8B030D-6E8A-4147-A177-3AD203B41FA5}">
                      <a16:colId xmlns:a16="http://schemas.microsoft.com/office/drawing/2014/main" val="3555526467"/>
                    </a:ext>
                  </a:extLst>
                </a:gridCol>
                <a:gridCol w="2740541">
                  <a:extLst>
                    <a:ext uri="{9D8B030D-6E8A-4147-A177-3AD203B41FA5}">
                      <a16:colId xmlns:a16="http://schemas.microsoft.com/office/drawing/2014/main" val="1223626026"/>
                    </a:ext>
                  </a:extLst>
                </a:gridCol>
                <a:gridCol w="2326173">
                  <a:extLst>
                    <a:ext uri="{9D8B030D-6E8A-4147-A177-3AD203B41FA5}">
                      <a16:colId xmlns:a16="http://schemas.microsoft.com/office/drawing/2014/main" val="1781146209"/>
                    </a:ext>
                  </a:extLst>
                </a:gridCol>
              </a:tblGrid>
              <a:tr h="452661">
                <a:tc>
                  <a:txBody>
                    <a:bodyPr/>
                    <a:lstStyle/>
                    <a:p>
                      <a:r>
                        <a:rPr lang="en-MY" sz="2000"/>
                        <a:t>Feature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Hadoop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Spark</a:t>
                      </a:r>
                    </a:p>
                  </a:txBody>
                  <a:tcPr marL="102877" marR="102877" marT="51439" marB="51439" anchor="ctr"/>
                </a:tc>
                <a:extLst>
                  <a:ext uri="{0D108BD9-81ED-4DB2-BD59-A6C34878D82A}">
                    <a16:rowId xmlns:a16="http://schemas.microsoft.com/office/drawing/2014/main" val="2458992143"/>
                  </a:ext>
                </a:extLst>
              </a:tr>
              <a:tr h="452661">
                <a:tc>
                  <a:txBody>
                    <a:bodyPr/>
                    <a:lstStyle/>
                    <a:p>
                      <a:r>
                        <a:rPr lang="en-MY" sz="2000"/>
                        <a:t>Processing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Batch processing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Batch &amp; real-time</a:t>
                      </a:r>
                    </a:p>
                  </a:txBody>
                  <a:tcPr marL="102877" marR="102877" marT="51439" marB="51439" anchor="ctr"/>
                </a:tc>
                <a:extLst>
                  <a:ext uri="{0D108BD9-81ED-4DB2-BD59-A6C34878D82A}">
                    <a16:rowId xmlns:a16="http://schemas.microsoft.com/office/drawing/2014/main" val="2299814949"/>
                  </a:ext>
                </a:extLst>
              </a:tr>
              <a:tr h="761293">
                <a:tc>
                  <a:txBody>
                    <a:bodyPr/>
                    <a:lstStyle/>
                    <a:p>
                      <a:r>
                        <a:rPr lang="en-MY" sz="2000"/>
                        <a:t>Speed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Slower (disk-based)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Faster (in-memory)</a:t>
                      </a:r>
                    </a:p>
                  </a:txBody>
                  <a:tcPr marL="102877" marR="102877" marT="51439" marB="51439" anchor="ctr"/>
                </a:tc>
                <a:extLst>
                  <a:ext uri="{0D108BD9-81ED-4DB2-BD59-A6C34878D82A}">
                    <a16:rowId xmlns:a16="http://schemas.microsoft.com/office/drawing/2014/main" val="3680240188"/>
                  </a:ext>
                </a:extLst>
              </a:tr>
              <a:tr h="761293">
                <a:tc>
                  <a:txBody>
                    <a:bodyPr/>
                    <a:lstStyle/>
                    <a:p>
                      <a:r>
                        <a:rPr lang="en-MY" sz="2000"/>
                        <a:t>Ease of Use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Complex (MapReduce coding)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Easier (higher-level APIs)</a:t>
                      </a:r>
                    </a:p>
                  </a:txBody>
                  <a:tcPr marL="102877" marR="102877" marT="51439" marB="51439" anchor="ctr"/>
                </a:tc>
                <a:extLst>
                  <a:ext uri="{0D108BD9-81ED-4DB2-BD59-A6C34878D82A}">
                    <a16:rowId xmlns:a16="http://schemas.microsoft.com/office/drawing/2014/main" val="1363754913"/>
                  </a:ext>
                </a:extLst>
              </a:tr>
              <a:tr h="452661">
                <a:tc>
                  <a:txBody>
                    <a:bodyPr/>
                    <a:lstStyle/>
                    <a:p>
                      <a:r>
                        <a:rPr lang="en-MY" sz="2000"/>
                        <a:t>Libraries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Limited</a:t>
                      </a:r>
                    </a:p>
                  </a:txBody>
                  <a:tcPr marL="102877" marR="102877" marT="51439" marB="51439" anchor="ctr"/>
                </a:tc>
                <a:tc>
                  <a:txBody>
                    <a:bodyPr/>
                    <a:lstStyle/>
                    <a:p>
                      <a:r>
                        <a:rPr lang="en-MY" sz="2000"/>
                        <a:t>Rich ecosystem</a:t>
                      </a:r>
                    </a:p>
                  </a:txBody>
                  <a:tcPr marL="102877" marR="102877" marT="51439" marB="51439" anchor="ctr"/>
                </a:tc>
                <a:extLst>
                  <a:ext uri="{0D108BD9-81ED-4DB2-BD59-A6C34878D82A}">
                    <a16:rowId xmlns:a16="http://schemas.microsoft.com/office/drawing/2014/main" val="10260075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63130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E2495A-9C20-8C12-FDE3-F4B9B5892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MY" sz="3300" b="1"/>
              <a:t>Applications in Data Science</a:t>
            </a:r>
            <a:br>
              <a:rPr lang="en-MY" sz="3300"/>
            </a:br>
            <a:endParaRPr lang="en-US" sz="3300"/>
          </a:p>
        </p:txBody>
      </p:sp>
      <p:pic>
        <p:nvPicPr>
          <p:cNvPr id="5" name="Picture 4" descr="Blue blocks and networks technology background">
            <a:extLst>
              <a:ext uri="{FF2B5EF4-FFF2-40B4-BE49-F238E27FC236}">
                <a16:creationId xmlns:a16="http://schemas.microsoft.com/office/drawing/2014/main" id="{3407C80A-EF66-CFF5-DCC1-EA9192C55D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534" r="46445" b="-446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EA419-580D-FAF5-1E40-9A76B8F8C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b="1" dirty="0"/>
              <a:t>Hadoop Applications</a:t>
            </a:r>
            <a:r>
              <a:rPr lang="en-MY" dirty="0"/>
              <a:t>:</a:t>
            </a:r>
            <a:endParaRPr lang="en-MY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dirty="0"/>
              <a:t>Storing and processing petabytes of data</a:t>
            </a:r>
            <a:endParaRPr lang="en-MY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dirty="0"/>
              <a:t>ETL (Extract, Transform, Load) workflows</a:t>
            </a:r>
            <a:endParaRPr lang="en-MY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dirty="0" err="1"/>
              <a:t>Analyzing</a:t>
            </a:r>
            <a:r>
              <a:rPr lang="en-MY" dirty="0"/>
              <a:t> large-scale logs</a:t>
            </a:r>
            <a:endParaRPr lang="en-MY"/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b="1" dirty="0"/>
              <a:t>Spark Applications</a:t>
            </a:r>
            <a:r>
              <a:rPr lang="en-MY" dirty="0"/>
              <a:t>:</a:t>
            </a:r>
            <a:endParaRPr lang="en-MY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dirty="0"/>
              <a:t>Real-time fraud detection</a:t>
            </a:r>
            <a:endParaRPr lang="en-MY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dirty="0"/>
              <a:t>Training machine learning models at scale</a:t>
            </a:r>
            <a:endParaRPr lang="en-MY"/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MY" dirty="0" err="1"/>
              <a:t>Analyzing</a:t>
            </a:r>
            <a:r>
              <a:rPr lang="en-MY" dirty="0"/>
              <a:t> streaming data from IoT devices</a:t>
            </a:r>
            <a:endParaRPr lang="en-MY"/>
          </a:p>
          <a:p>
            <a:pPr>
              <a:lnSpc>
                <a:spcPct val="11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855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6773F-97E1-E6D5-4F00-E335A9431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MY" b="1"/>
              <a:t>Real-World Use Cases</a:t>
            </a:r>
            <a:br>
              <a:rPr lang="en-MY"/>
            </a:br>
            <a:endParaRPr lang="en-US" dirty="0"/>
          </a:p>
        </p:txBody>
      </p:sp>
      <p:graphicFrame>
        <p:nvGraphicFramePr>
          <p:cNvPr id="69" name="Content Placeholder 2">
            <a:extLst>
              <a:ext uri="{FF2B5EF4-FFF2-40B4-BE49-F238E27FC236}">
                <a16:creationId xmlns:a16="http://schemas.microsoft.com/office/drawing/2014/main" id="{A7C23AEE-D5E5-D051-E2D0-B0E723CE67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0030892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38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1FB720-175A-C071-A043-E32B2556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MY" b="1" dirty="0"/>
              <a:t>Challenges and Future of Big Data</a:t>
            </a:r>
            <a:br>
              <a:rPr lang="en-MY" dirty="0"/>
            </a:b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317B489-7CD4-224E-8541-7DF7CAE818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6276152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53184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2951</TotalTime>
  <Words>453</Words>
  <Application>Microsoft Macintosh PowerPoint</Application>
  <PresentationFormat>Widescreen</PresentationFormat>
  <Paragraphs>96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Tw Cen MT</vt:lpstr>
      <vt:lpstr>ui-sans-serif</vt:lpstr>
      <vt:lpstr>Circuit</vt:lpstr>
      <vt:lpstr>Big Data  </vt:lpstr>
      <vt:lpstr>What is Big Data? </vt:lpstr>
      <vt:lpstr>Big Data 5vs :</vt:lpstr>
      <vt:lpstr>Introduction to Hadoop </vt:lpstr>
      <vt:lpstr>Introduction to Spark </vt:lpstr>
      <vt:lpstr>Hadoop vs. Spark </vt:lpstr>
      <vt:lpstr>Applications in Data Science </vt:lpstr>
      <vt:lpstr>Real-World Use Cases </vt:lpstr>
      <vt:lpstr>Challenges and Future of Big Data </vt:lpstr>
      <vt:lpstr>Conclusion </vt:lpstr>
      <vt:lpstr>References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aminaazhar7</dc:creator>
  <cp:lastModifiedBy>aminaazhar7</cp:lastModifiedBy>
  <cp:revision>2</cp:revision>
  <dcterms:created xsi:type="dcterms:W3CDTF">2024-12-11T01:38:11Z</dcterms:created>
  <dcterms:modified xsi:type="dcterms:W3CDTF">2024-12-13T02:49:51Z</dcterms:modified>
</cp:coreProperties>
</file>

<file path=docProps/thumbnail.jpeg>
</file>